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793" r:id="rId2"/>
    <p:sldId id="801" r:id="rId3"/>
    <p:sldId id="886" r:id="rId4"/>
    <p:sldId id="892" r:id="rId5"/>
    <p:sldId id="895" r:id="rId6"/>
    <p:sldId id="893" r:id="rId7"/>
    <p:sldId id="891" r:id="rId8"/>
    <p:sldId id="912" r:id="rId9"/>
    <p:sldId id="897" r:id="rId10"/>
    <p:sldId id="927" r:id="rId11"/>
    <p:sldId id="896" r:id="rId12"/>
    <p:sldId id="909" r:id="rId13"/>
    <p:sldId id="899" r:id="rId14"/>
    <p:sldId id="913" r:id="rId15"/>
    <p:sldId id="908" r:id="rId16"/>
    <p:sldId id="914" r:id="rId17"/>
    <p:sldId id="915" r:id="rId18"/>
    <p:sldId id="901" r:id="rId19"/>
    <p:sldId id="902" r:id="rId20"/>
    <p:sldId id="911" r:id="rId21"/>
    <p:sldId id="921" r:id="rId22"/>
    <p:sldId id="922" r:id="rId23"/>
    <p:sldId id="928" r:id="rId24"/>
    <p:sldId id="924" r:id="rId25"/>
    <p:sldId id="925" r:id="rId26"/>
    <p:sldId id="926" r:id="rId27"/>
    <p:sldId id="906" r:id="rId28"/>
    <p:sldId id="890" r:id="rId29"/>
    <p:sldId id="805" r:id="rId30"/>
    <p:sldId id="806" r:id="rId31"/>
    <p:sldId id="811" r:id="rId32"/>
    <p:sldId id="813" r:id="rId33"/>
    <p:sldId id="818" r:id="rId34"/>
    <p:sldId id="819" r:id="rId35"/>
    <p:sldId id="824" r:id="rId36"/>
    <p:sldId id="829" r:id="rId37"/>
    <p:sldId id="838" r:id="rId38"/>
    <p:sldId id="843" r:id="rId39"/>
    <p:sldId id="844" r:id="rId40"/>
    <p:sldId id="845" r:id="rId41"/>
    <p:sldId id="866" r:id="rId42"/>
    <p:sldId id="868" r:id="rId43"/>
    <p:sldId id="885" r:id="rId44"/>
  </p:sldIdLst>
  <p:sldSz cx="9144000" cy="6858000" type="screen4x3"/>
  <p:notesSz cx="9869488" cy="6735763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120000"/>
      <a:buFont typeface="Wingdings" pitchFamily="2" charset="2"/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120000"/>
      <a:buFont typeface="Wingdings" pitchFamily="2" charset="2"/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120000"/>
      <a:buFont typeface="Wingdings" pitchFamily="2" charset="2"/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120000"/>
      <a:buFont typeface="Wingdings" pitchFamily="2" charset="2"/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120000"/>
      <a:buFont typeface="Wingdings" pitchFamily="2" charset="2"/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redit Suisse Type Roman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CC"/>
    <a:srgbClr val="FFFFFF"/>
    <a:srgbClr val="3D6937"/>
    <a:srgbClr val="505050"/>
    <a:srgbClr val="F0F0F0"/>
    <a:srgbClr val="000099"/>
    <a:srgbClr val="00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57" autoAdjust="0"/>
  </p:normalViewPr>
  <p:slideViewPr>
    <p:cSldViewPr>
      <p:cViewPr>
        <p:scale>
          <a:sx n="66" d="100"/>
          <a:sy n="66" d="100"/>
        </p:scale>
        <p:origin x="-168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666" y="-102"/>
      </p:cViewPr>
      <p:guideLst>
        <p:guide orient="horz" pos="2121"/>
        <p:guide pos="31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427672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588" rIns="0" bIns="4258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Akzidenz Grotesk Roman" pitchFamily="2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56250" y="0"/>
            <a:ext cx="4270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588" rIns="0" bIns="4258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Akzidenz Grotesk Roman" pitchFamily="2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6427788"/>
            <a:ext cx="4276726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588" rIns="0" bIns="42588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Akzidenz Grotesk Roman" pitchFamily="2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56250" y="6427788"/>
            <a:ext cx="4270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2588" rIns="0" bIns="42588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Akzidenz Grotesk Roman" pitchFamily="2" charset="0"/>
              </a:defRPr>
            </a:lvl1pPr>
          </a:lstStyle>
          <a:p>
            <a:pPr>
              <a:defRPr/>
            </a:pPr>
            <a:fld id="{9D2C5A9E-7CC6-4A0D-A7BF-91EF14940D5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02015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410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kzidenz Grotesk Roman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kzidenz Grotesk Roman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kzidenz Grotesk Roman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kzidenz Grotesk Roman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kzidenz Grotesk Roman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CH" dirty="0" smtClean="0"/>
              <a:t>Beni ruft </a:t>
            </a:r>
            <a:r>
              <a:rPr lang="de-CH" dirty="0" err="1" smtClean="0"/>
              <a:t>leute</a:t>
            </a:r>
            <a:r>
              <a:rPr lang="de-CH" dirty="0" smtClean="0"/>
              <a:t> auf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de-CH" dirty="0" smtClean="0"/>
              <a:t>Jeder stellt sich selbst vor mit </a:t>
            </a:r>
            <a:r>
              <a:rPr lang="de-CH" dirty="0" err="1" smtClean="0"/>
              <a:t>namen</a:t>
            </a:r>
            <a:r>
              <a:rPr lang="de-CH" dirty="0" smtClean="0"/>
              <a:t> &amp; </a:t>
            </a:r>
            <a:r>
              <a:rPr lang="de-CH" dirty="0" err="1" smtClean="0"/>
              <a:t>abteilungen</a:t>
            </a:r>
            <a:r>
              <a:rPr lang="de-CH" dirty="0" smtClean="0"/>
              <a:t> usw.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412832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//TODO:</a:t>
            </a:r>
            <a:r>
              <a:rPr lang="de-CH" baseline="0" dirty="0" smtClean="0"/>
              <a:t> Schule nach Folie 5 (</a:t>
            </a:r>
            <a:r>
              <a:rPr lang="de-CH" baseline="0" dirty="0" err="1" smtClean="0"/>
              <a:t>Benji</a:t>
            </a:r>
            <a:r>
              <a:rPr lang="de-CH" baseline="0" dirty="0" smtClean="0"/>
              <a:t>)</a:t>
            </a: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08947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CH" dirty="0" smtClean="0"/>
              <a:t> Unsere</a:t>
            </a:r>
            <a:r>
              <a:rPr lang="de-CH" baseline="0" dirty="0" smtClean="0"/>
              <a:t> Lehre: Bis anhin	– Einzelkämpfer</a:t>
            </a:r>
          </a:p>
          <a:p>
            <a:pPr>
              <a:buFontTx/>
              <a:buNone/>
            </a:pPr>
            <a:r>
              <a:rPr lang="de-CH" baseline="0" dirty="0" smtClean="0"/>
              <a:t>	    Heute     	– Ein Team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- Gemeinsam</a:t>
            </a:r>
            <a:r>
              <a:rPr lang="de-CH" baseline="0" dirty="0" smtClean="0"/>
              <a:t> das in der Lehre angeeignete Wissen in einem Projekt anwenden </a:t>
            </a:r>
            <a:r>
              <a:rPr lang="de-CH" baseline="0" dirty="0" err="1" smtClean="0"/>
              <a:t>olééé</a:t>
            </a:r>
            <a:endParaRPr lang="de-CH" baseline="0" dirty="0" smtClean="0"/>
          </a:p>
          <a:p>
            <a:endParaRPr lang="de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/>
          <a:lstStyle/>
          <a:p>
            <a:r>
              <a:rPr lang="de-CH" dirty="0" err="1" smtClean="0"/>
              <a:t>Ojeee</a:t>
            </a:r>
            <a:r>
              <a:rPr lang="de-CH" dirty="0" smtClean="0"/>
              <a:t> </a:t>
            </a:r>
            <a:r>
              <a:rPr lang="de-CH" dirty="0" err="1" smtClean="0"/>
              <a:t>weichi</a:t>
            </a: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267893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CH" dirty="0" smtClean="0"/>
              <a:t>Verbindungen / Abhängigkeiten aufzeigen</a:t>
            </a:r>
            <a:endParaRPr lang="de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//TODO: Ablauf,</a:t>
            </a:r>
            <a:r>
              <a:rPr lang="de-CH" baseline="0" dirty="0" smtClean="0"/>
              <a:t> Handy mit Internet, …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1929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87425" y="3198813"/>
            <a:ext cx="7894638" cy="3032125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214410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67075" y="522288"/>
            <a:ext cx="3338513" cy="250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038" y="3200400"/>
            <a:ext cx="7237412" cy="301783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23" tIns="47512" rIns="95023" bIns="47512"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3" descr="titel_ppt_wel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71600"/>
            <a:ext cx="86963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55613" y="6105525"/>
            <a:ext cx="8688387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6" descr="cs_tp_rgb_100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530"/>
          <a:stretch>
            <a:fillRect/>
          </a:stretch>
        </p:blipFill>
        <p:spPr bwMode="auto">
          <a:xfrm>
            <a:off x="469900" y="304800"/>
            <a:ext cx="233997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762375" y="2790825"/>
            <a:ext cx="4933950" cy="942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/>
            </a:r>
            <a:br>
              <a:rPr lang="en-GB" noProof="0" smtClean="0"/>
            </a:br>
            <a:r>
              <a:rPr lang="en-GB" noProof="0" smtClean="0"/>
              <a:t>Presentation heading</a:t>
            </a:r>
            <a:br>
              <a:rPr lang="en-GB" noProof="0" smtClean="0"/>
            </a:br>
            <a:r>
              <a:rPr lang="en-GB" noProof="0" smtClean="0"/>
              <a:t>Presentation subheading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762375" y="3810000"/>
            <a:ext cx="4933950" cy="571500"/>
          </a:xfrm>
        </p:spPr>
        <p:txBody>
          <a:bodyPr/>
          <a:lstStyle>
            <a:lvl1pPr marL="0" indent="0">
              <a:lnSpc>
                <a:spcPts val="1800"/>
              </a:lnSpc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Date:</a:t>
            </a:r>
          </a:p>
          <a:p>
            <a:pPr lvl="0"/>
            <a:r>
              <a:rPr lang="en-GB" noProof="0" smtClean="0"/>
              <a:t>Produced by:</a:t>
            </a:r>
          </a:p>
        </p:txBody>
      </p:sp>
    </p:spTree>
    <p:extLst>
      <p:ext uri="{BB962C8B-B14F-4D97-AF65-F5344CB8AC3E}">
        <p14:creationId xmlns="" xmlns:p14="http://schemas.microsoft.com/office/powerpoint/2010/main" val="405552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429274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2100" y="530225"/>
            <a:ext cx="2063750" cy="5143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7675" y="530225"/>
            <a:ext cx="6042025" cy="51435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184377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530225"/>
            <a:ext cx="8239125" cy="3079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47675" y="1371600"/>
            <a:ext cx="8258175" cy="4302125"/>
          </a:xfrm>
        </p:spPr>
        <p:txBody>
          <a:bodyPr/>
          <a:lstStyle/>
          <a:p>
            <a:pPr lvl="0"/>
            <a:endParaRPr lang="de-CH" noProof="0" smtClean="0"/>
          </a:p>
        </p:txBody>
      </p:sp>
    </p:spTree>
    <p:extLst>
      <p:ext uri="{BB962C8B-B14F-4D97-AF65-F5344CB8AC3E}">
        <p14:creationId xmlns="" xmlns:p14="http://schemas.microsoft.com/office/powerpoint/2010/main" val="272106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232215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56456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7675" y="1371600"/>
            <a:ext cx="4052888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2963" y="1371600"/>
            <a:ext cx="4052887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82999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42985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="" xmlns:p14="http://schemas.microsoft.com/office/powerpoint/2010/main" val="352905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93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6426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98927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530225"/>
            <a:ext cx="82391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371600"/>
            <a:ext cx="8258175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Stufe 1</a:t>
            </a:r>
          </a:p>
          <a:p>
            <a:pPr lvl="1"/>
            <a:r>
              <a:rPr lang="en-GB" smtClean="0"/>
              <a:t>Stufe 2</a:t>
            </a:r>
          </a:p>
          <a:p>
            <a:pPr lvl="2"/>
            <a:r>
              <a:rPr lang="en-GB" smtClean="0"/>
              <a:t>Stufe 3</a:t>
            </a:r>
          </a:p>
        </p:txBody>
      </p:sp>
      <p:sp>
        <p:nvSpPr>
          <p:cNvPr id="1028" name="Line 69"/>
          <p:cNvSpPr>
            <a:spLocks noChangeShapeType="1"/>
          </p:cNvSpPr>
          <p:nvPr/>
        </p:nvSpPr>
        <p:spPr bwMode="auto">
          <a:xfrm>
            <a:off x="455613" y="6105525"/>
            <a:ext cx="8688387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24"/>
          <p:cNvSpPr>
            <a:spLocks noChangeArrowheads="1"/>
          </p:cNvSpPr>
          <p:nvPr/>
        </p:nvSpPr>
        <p:spPr bwMode="auto">
          <a:xfrm>
            <a:off x="6962775" y="6324600"/>
            <a:ext cx="1752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b"/>
          <a:lstStyle/>
          <a:p>
            <a:pPr algn="r">
              <a:lnSpc>
                <a:spcPct val="94000"/>
              </a:lnSpc>
              <a:spcBef>
                <a:spcPct val="0"/>
              </a:spcBef>
            </a:pPr>
            <a:r>
              <a:rPr lang="en-GB" sz="900"/>
              <a:t>Produced by CS IL 08</a:t>
            </a:r>
          </a:p>
          <a:p>
            <a:pPr algn="r">
              <a:lnSpc>
                <a:spcPct val="94000"/>
              </a:lnSpc>
              <a:spcBef>
                <a:spcPct val="0"/>
              </a:spcBef>
            </a:pPr>
            <a:r>
              <a:rPr lang="en-GB" sz="900"/>
              <a:t>Slide </a:t>
            </a:r>
            <a:fld id="{FB498C97-1BFA-4F21-BA43-B36308BC2F1A}" type="slidenum">
              <a:rPr lang="en-GB" sz="900"/>
              <a:pPr algn="r">
                <a:lnSpc>
                  <a:spcPct val="94000"/>
                </a:lnSpc>
                <a:spcBef>
                  <a:spcPct val="0"/>
                </a:spcBef>
              </a:pPr>
              <a:t>‹Nr.›</a:t>
            </a:fld>
            <a:endParaRPr lang="en-GB" sz="900"/>
          </a:p>
        </p:txBody>
      </p:sp>
      <p:pic>
        <p:nvPicPr>
          <p:cNvPr id="1030" name="Picture 131" descr="cs_tp_rgb_100m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4530"/>
          <a:stretch>
            <a:fillRect/>
          </a:stretch>
        </p:blipFill>
        <p:spPr bwMode="auto">
          <a:xfrm>
            <a:off x="449263" y="6238875"/>
            <a:ext cx="16192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728663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2pPr>
      <a:lvl3pPr algn="l" defTabSz="728663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3pPr>
      <a:lvl4pPr algn="l" defTabSz="728663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4pPr>
      <a:lvl5pPr algn="l" defTabSz="728663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5pPr>
      <a:lvl6pPr marL="457200" algn="l" defTabSz="728663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6pPr>
      <a:lvl7pPr marL="914400" algn="l" defTabSz="728663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7pPr>
      <a:lvl8pPr marL="1371600" algn="l" defTabSz="728663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8pPr>
      <a:lvl9pPr marL="1828800" algn="l" defTabSz="728663" rtl="0" fontAlgn="base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redit Suisse Type Roman" pitchFamily="34" charset="0"/>
        </a:defRPr>
      </a:lvl9pPr>
    </p:titleStyle>
    <p:bodyStyle>
      <a:lvl1pPr marL="257175" indent="-257175" algn="l" defTabSz="7286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buChar char="§"/>
        <a:tabLst>
          <a:tab pos="4286250" algn="l"/>
        </a:tabLs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04825" indent="-246063" algn="l" defTabSz="7286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20000"/>
        <a:buChar char="–"/>
        <a:tabLst>
          <a:tab pos="4286250" algn="l"/>
        </a:tabLst>
        <a:defRPr>
          <a:solidFill>
            <a:schemeClr val="tx1"/>
          </a:solidFill>
          <a:latin typeface="+mn-lt"/>
        </a:defRPr>
      </a:lvl2pPr>
      <a:lvl3pPr marL="752475" indent="-246063" algn="l" defTabSz="728663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tabLst>
          <a:tab pos="4286250" algn="l"/>
        </a:tabLst>
        <a:defRPr>
          <a:solidFill>
            <a:schemeClr val="tx1"/>
          </a:solidFill>
          <a:latin typeface="+mn-lt"/>
        </a:defRPr>
      </a:lvl3pPr>
      <a:lvl4pPr marL="990600" indent="-236538" algn="l" defTabSz="728663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P"/>
        <a:tabLst>
          <a:tab pos="4286250" algn="l"/>
        </a:tabLst>
        <a:defRPr sz="1600">
          <a:solidFill>
            <a:schemeClr val="tx1"/>
          </a:solidFill>
          <a:latin typeface="+mn-lt"/>
        </a:defRPr>
      </a:lvl4pPr>
      <a:lvl5pPr marL="1181100" indent="647700" algn="l" defTabSz="728663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P"/>
        <a:tabLst>
          <a:tab pos="4286250" algn="l"/>
        </a:tabLst>
        <a:defRPr sz="1200">
          <a:solidFill>
            <a:schemeClr val="tx1"/>
          </a:solidFill>
          <a:latin typeface="+mn-lt"/>
        </a:defRPr>
      </a:lvl5pPr>
      <a:lvl6pPr marL="1638300" algn="l" defTabSz="728663" rtl="0" fontAlgn="base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P"/>
        <a:tabLst>
          <a:tab pos="4286250" algn="l"/>
        </a:tabLst>
        <a:defRPr sz="1200">
          <a:solidFill>
            <a:schemeClr val="tx1"/>
          </a:solidFill>
          <a:latin typeface="+mn-lt"/>
        </a:defRPr>
      </a:lvl6pPr>
      <a:lvl7pPr marL="2095500" algn="l" defTabSz="728663" rtl="0" fontAlgn="base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P"/>
        <a:tabLst>
          <a:tab pos="4286250" algn="l"/>
        </a:tabLst>
        <a:defRPr sz="1200">
          <a:solidFill>
            <a:schemeClr val="tx1"/>
          </a:solidFill>
          <a:latin typeface="+mn-lt"/>
        </a:defRPr>
      </a:lvl7pPr>
      <a:lvl8pPr marL="2552700" algn="l" defTabSz="728663" rtl="0" fontAlgn="base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P"/>
        <a:tabLst>
          <a:tab pos="4286250" algn="l"/>
        </a:tabLst>
        <a:defRPr sz="1200">
          <a:solidFill>
            <a:schemeClr val="tx1"/>
          </a:solidFill>
          <a:latin typeface="+mn-lt"/>
        </a:defRPr>
      </a:lvl8pPr>
      <a:lvl9pPr marL="3009900" algn="l" defTabSz="728663" rtl="0" fontAlgn="base">
        <a:spcBef>
          <a:spcPct val="25000"/>
        </a:spcBef>
        <a:spcAft>
          <a:spcPct val="0"/>
        </a:spcAft>
        <a:buClr>
          <a:schemeClr val="tx2"/>
        </a:buClr>
        <a:buFont typeface="Wingdings" pitchFamily="2" charset="2"/>
        <a:buChar char="P"/>
        <a:tabLst>
          <a:tab pos="428625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2375" y="3048000"/>
            <a:ext cx="4933950" cy="685800"/>
          </a:xfrm>
        </p:spPr>
        <p:txBody>
          <a:bodyPr anchor="b"/>
          <a:lstStyle/>
          <a:p>
            <a:pPr eaLnBrk="1" hangingPunct="1"/>
            <a:r>
              <a:rPr lang="en-GB" dirty="0" err="1" smtClean="0"/>
              <a:t>Terminkalender</a:t>
            </a:r>
            <a:endParaRPr lang="en-GB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Produced by: CS IL08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5576" y="1700808"/>
            <a:ext cx="7776864" cy="388843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Berufsschule Module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043608" y="2780928"/>
            <a:ext cx="3456384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lang="de-CH" dirty="0" smtClean="0">
              <a:solidFill>
                <a:srgbClr val="FFFFFF"/>
              </a:solidFill>
            </a:endParaRPr>
          </a:p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16016" y="2780928"/>
            <a:ext cx="3528392" cy="129614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916832"/>
            <a:ext cx="3528392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FFFF"/>
                </a:solidFill>
              </a:rPr>
              <a:t>Grundlagenbezogene Module:</a:t>
            </a:r>
          </a:p>
          <a:p>
            <a:endParaRPr lang="de-CH" dirty="0" smtClean="0">
              <a:solidFill>
                <a:srgbClr val="FFFFFF"/>
              </a:solidFill>
            </a:endParaRPr>
          </a:p>
          <a:p>
            <a:endParaRPr lang="de-CH" dirty="0" smtClean="0">
              <a:solidFill>
                <a:srgbClr val="FFFFFF"/>
              </a:solidFill>
            </a:endParaRPr>
          </a:p>
          <a:p>
            <a:r>
              <a:rPr lang="de-CH" dirty="0" smtClean="0">
                <a:solidFill>
                  <a:srgbClr val="FFFFFF"/>
                </a:solidFill>
              </a:rPr>
              <a:t>100: Daten charakterisieren</a:t>
            </a:r>
          </a:p>
          <a:p>
            <a:r>
              <a:rPr lang="de-CH" dirty="0" smtClean="0">
                <a:solidFill>
                  <a:srgbClr val="FFFFFF"/>
                </a:solidFill>
              </a:rPr>
              <a:t>305: Multiusersysteme installieren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6016" y="1916832"/>
            <a:ext cx="3672408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FFFF"/>
                </a:solidFill>
              </a:rPr>
              <a:t>Schwerpunktbezogene Module</a:t>
            </a:r>
            <a:r>
              <a:rPr lang="de-CH" dirty="0" smtClean="0">
                <a:solidFill>
                  <a:srgbClr val="FFFFFF"/>
                </a:solidFill>
              </a:rPr>
              <a:t>:</a:t>
            </a:r>
          </a:p>
          <a:p>
            <a:endParaRPr lang="de-CH" dirty="0" smtClean="0">
              <a:solidFill>
                <a:srgbClr val="FFFFFF"/>
              </a:solidFill>
            </a:endParaRPr>
          </a:p>
          <a:p>
            <a:endParaRPr lang="de-CH" dirty="0" smtClean="0">
              <a:solidFill>
                <a:srgbClr val="FFFFFF"/>
              </a:solidFill>
            </a:endParaRPr>
          </a:p>
          <a:p>
            <a:r>
              <a:rPr lang="de-CH" dirty="0" smtClean="0">
                <a:solidFill>
                  <a:srgbClr val="FFFFFF"/>
                </a:solidFill>
              </a:rPr>
              <a:t>226: Objektorientiert implementieren</a:t>
            </a:r>
          </a:p>
          <a:p>
            <a:r>
              <a:rPr lang="de-CH" dirty="0" smtClean="0">
                <a:solidFill>
                  <a:srgbClr val="FFFFFF"/>
                </a:solidFill>
              </a:rPr>
              <a:t>150: E-Business Applikation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043608" y="4725144"/>
            <a:ext cx="3456384" cy="432048"/>
          </a:xfrm>
          <a:prstGeom prst="rect">
            <a:avLst/>
          </a:prstGeom>
          <a:solidFill>
            <a:srgbClr val="006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88024" y="4725144"/>
            <a:ext cx="3456384" cy="432048"/>
          </a:xfrm>
          <a:prstGeom prst="rect">
            <a:avLst/>
          </a:prstGeom>
          <a:solidFill>
            <a:srgbClr val="0065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365104"/>
            <a:ext cx="727280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		     Überbetriebliche Kurse: </a:t>
            </a:r>
          </a:p>
          <a:p>
            <a:r>
              <a:rPr lang="de-CH" dirty="0" smtClean="0">
                <a:solidFill>
                  <a:srgbClr val="FFFFFF"/>
                </a:solidFill>
              </a:rPr>
              <a:t>101: Webauftritt erstellen		223: Multiuserapplikation OO 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19872" y="23488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Berufsschule </a:t>
            </a:r>
            <a:r>
              <a:rPr lang="de-CH" dirty="0" err="1" smtClean="0">
                <a:solidFill>
                  <a:schemeClr val="bg1"/>
                </a:solidFill>
              </a:rPr>
              <a:t>Horgen</a:t>
            </a:r>
            <a:r>
              <a:rPr lang="de-CH" dirty="0" smtClean="0">
                <a:solidFill>
                  <a:schemeClr val="bg1"/>
                </a:solidFill>
              </a:rPr>
              <a:t>: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3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Berufsschule</a:t>
            </a:r>
            <a:r>
              <a:rPr lang="en-US" dirty="0" smtClean="0"/>
              <a:t> </a:t>
            </a:r>
            <a:r>
              <a:rPr lang="en-US" dirty="0" err="1" smtClean="0"/>
              <a:t>Projektwoche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Varazze</a:t>
            </a:r>
            <a:r>
              <a:rPr lang="de-CH" dirty="0" smtClean="0"/>
              <a:t>, Italien</a:t>
            </a:r>
          </a:p>
          <a:p>
            <a:pPr lvl="1"/>
            <a:r>
              <a:rPr lang="de-CH" dirty="0" smtClean="0"/>
              <a:t>Systemtechniker &amp; Applikationsentwickler</a:t>
            </a:r>
          </a:p>
          <a:p>
            <a:pPr lvl="1"/>
            <a:r>
              <a:rPr lang="de-CH" dirty="0" smtClean="0"/>
              <a:t>Teamarbeit</a:t>
            </a:r>
          </a:p>
          <a:p>
            <a:pPr lvl="1"/>
            <a:r>
              <a:rPr lang="de-CH" dirty="0" smtClean="0"/>
              <a:t>Projekt durchführen</a:t>
            </a:r>
          </a:p>
          <a:p>
            <a:pPr lvl="1"/>
            <a:endParaRPr lang="de-CH" dirty="0" smtClean="0"/>
          </a:p>
          <a:p>
            <a:pPr lvl="1"/>
            <a:endParaRPr lang="de-CH" dirty="0"/>
          </a:p>
          <a:p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528392" cy="2399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57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</a:t>
            </a:r>
            <a:endParaRPr lang="en-US" dirty="0"/>
          </a:p>
        </p:txBody>
      </p:sp>
      <p:pic>
        <p:nvPicPr>
          <p:cNvPr id="46082" name="Picture 2" descr="http://www.agrardienst-freising.de/cms/upload/bildergalerie/sonstiges/gemeinsam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63578"/>
            <a:ext cx="3888432" cy="534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26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Projekt: Terminkalender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Vorgehen </a:t>
            </a:r>
          </a:p>
          <a:p>
            <a:r>
              <a:rPr lang="de-CH" dirty="0" smtClean="0"/>
              <a:t>Aufteilung</a:t>
            </a:r>
          </a:p>
          <a:p>
            <a:r>
              <a:rPr lang="de-CH" dirty="0" smtClean="0"/>
              <a:t>Technologien</a:t>
            </a:r>
          </a:p>
          <a:p>
            <a:r>
              <a:rPr lang="de-CH" dirty="0" smtClean="0"/>
              <a:t>Live - Show </a:t>
            </a:r>
            <a:endParaRPr lang="de-CH" dirty="0"/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endParaRPr lang="en-US" dirty="0"/>
          </a:p>
        </p:txBody>
      </p:sp>
      <p:pic>
        <p:nvPicPr>
          <p:cNvPr id="22530" name="Picture 2" descr="C:\Users\Marc\Desktop\Terminkalender CS IL 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26" y="1340768"/>
            <a:ext cx="6386564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29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Unser Projekt: Vorgehen (Fallstudien)</a:t>
            </a:r>
            <a:endParaRPr lang="en-US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20700" y="1450975"/>
            <a:ext cx="2827164" cy="3139075"/>
            <a:chOff x="520700" y="1450975"/>
            <a:chExt cx="2827164" cy="3139075"/>
          </a:xfrm>
        </p:grpSpPr>
        <p:sp>
          <p:nvSpPr>
            <p:cNvPr id="32791" name="Rectangle 4"/>
            <p:cNvSpPr>
              <a:spLocks noChangeArrowheads="1"/>
            </p:cNvSpPr>
            <p:nvPr/>
          </p:nvSpPr>
          <p:spPr bwMode="auto">
            <a:xfrm>
              <a:off x="568324" y="2447925"/>
              <a:ext cx="2779540" cy="214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/>
                <a:t>Projektauswahl</a:t>
              </a:r>
            </a:p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 smtClean="0"/>
                <a:t>Unified </a:t>
              </a:r>
              <a:r>
                <a:rPr lang="en-GB" sz="1600" dirty="0" err="1" smtClean="0"/>
                <a:t>Modeling</a:t>
              </a:r>
              <a:r>
                <a:rPr lang="en-GB" sz="1600" dirty="0" smtClean="0"/>
                <a:t> </a:t>
              </a:r>
              <a:br>
                <a:rPr lang="en-GB" sz="1600" dirty="0" smtClean="0"/>
              </a:br>
              <a:r>
                <a:rPr lang="en-GB" sz="1600" dirty="0" smtClean="0"/>
                <a:t>Language (UML)</a:t>
              </a:r>
              <a:endParaRPr lang="en-GB" sz="1600" dirty="0"/>
            </a:p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/>
                <a:t>Design Prototyp</a:t>
              </a:r>
            </a:p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endParaRPr lang="en-GB" sz="1600" dirty="0"/>
            </a:p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endParaRPr lang="en-GB" sz="1600" dirty="0"/>
            </a:p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endParaRPr lang="en-GB" sz="1600" dirty="0"/>
            </a:p>
          </p:txBody>
        </p:sp>
        <p:sp>
          <p:nvSpPr>
            <p:cNvPr id="32792" name="Freeform 5"/>
            <p:cNvSpPr>
              <a:spLocks/>
            </p:cNvSpPr>
            <p:nvPr>
              <p:custDataLst>
                <p:tags r:id="rId3"/>
              </p:custDataLst>
            </p:nvPr>
          </p:nvSpPr>
          <p:spPr bwMode="blackWhite">
            <a:xfrm>
              <a:off x="520700" y="1450975"/>
              <a:ext cx="2159000" cy="914400"/>
            </a:xfrm>
            <a:custGeom>
              <a:avLst/>
              <a:gdLst>
                <a:gd name="T0" fmla="*/ 0 w 2382"/>
                <a:gd name="T1" fmla="*/ 0 h 576"/>
                <a:gd name="T2" fmla="*/ 2823 w 2382"/>
                <a:gd name="T3" fmla="*/ 0 h 576"/>
                <a:gd name="T4" fmla="*/ 2953 w 2382"/>
                <a:gd name="T5" fmla="*/ 288 h 576"/>
                <a:gd name="T6" fmla="*/ 2823 w 2382"/>
                <a:gd name="T7" fmla="*/ 576 h 576"/>
                <a:gd name="T8" fmla="*/ 0 w 2382"/>
                <a:gd name="T9" fmla="*/ 576 h 576"/>
                <a:gd name="T10" fmla="*/ 0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2"/>
                <a:gd name="T22" fmla="*/ 0 h 576"/>
                <a:gd name="T23" fmla="*/ 2382 w 238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2793" name="Rectangle 6"/>
          <p:cNvSpPr>
            <a:spLocks noChangeArrowheads="1"/>
          </p:cNvSpPr>
          <p:nvPr/>
        </p:nvSpPr>
        <p:spPr bwMode="auto">
          <a:xfrm>
            <a:off x="581025" y="1774825"/>
            <a:ext cx="19573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28663">
              <a:lnSpc>
                <a:spcPct val="110000"/>
              </a:lnSpc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GB" sz="1600" b="1">
                <a:solidFill>
                  <a:schemeClr val="hlink"/>
                </a:solidFill>
              </a:rPr>
              <a:t>Fallstudie 1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276650" y="1450975"/>
            <a:ext cx="2303462" cy="2548144"/>
            <a:chOff x="2989263" y="1450975"/>
            <a:chExt cx="2303462" cy="2548144"/>
          </a:xfrm>
        </p:grpSpPr>
        <p:sp>
          <p:nvSpPr>
            <p:cNvPr id="32795" name="Rectangle 8"/>
            <p:cNvSpPr>
              <a:spLocks noChangeArrowheads="1"/>
            </p:cNvSpPr>
            <p:nvPr/>
          </p:nvSpPr>
          <p:spPr bwMode="auto">
            <a:xfrm>
              <a:off x="3146425" y="2447925"/>
              <a:ext cx="2146300" cy="155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/>
                <a:t>Umsetzung</a:t>
              </a:r>
            </a:p>
            <a:p>
              <a:pPr marL="742950" lvl="1" indent="-285750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 smtClean="0"/>
                <a:t>Datenbank</a:t>
              </a:r>
              <a:endParaRPr lang="en-GB" sz="1600" dirty="0"/>
            </a:p>
            <a:p>
              <a:pPr marL="742950" lvl="1" indent="-285750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/>
                <a:t>Design</a:t>
              </a:r>
            </a:p>
            <a:p>
              <a:pPr marL="742950" lvl="1" indent="-285750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/>
                <a:t>Swing Prototyp</a:t>
              </a:r>
            </a:p>
            <a:p>
              <a:pPr marL="742950" lvl="1" indent="-285750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endParaRPr lang="en-GB" sz="1600" dirty="0"/>
            </a:p>
          </p:txBody>
        </p:sp>
        <p:sp>
          <p:nvSpPr>
            <p:cNvPr id="32796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blackWhite">
            <a:xfrm>
              <a:off x="2989263" y="1450975"/>
              <a:ext cx="2159000" cy="914400"/>
            </a:xfrm>
            <a:custGeom>
              <a:avLst/>
              <a:gdLst>
                <a:gd name="T0" fmla="*/ 0 w 2382"/>
                <a:gd name="T1" fmla="*/ 0 h 576"/>
                <a:gd name="T2" fmla="*/ 2823 w 2382"/>
                <a:gd name="T3" fmla="*/ 0 h 576"/>
                <a:gd name="T4" fmla="*/ 2953 w 2382"/>
                <a:gd name="T5" fmla="*/ 288 h 576"/>
                <a:gd name="T6" fmla="*/ 2823 w 2382"/>
                <a:gd name="T7" fmla="*/ 576 h 576"/>
                <a:gd name="T8" fmla="*/ 0 w 2382"/>
                <a:gd name="T9" fmla="*/ 576 h 576"/>
                <a:gd name="T10" fmla="*/ 129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2"/>
                <a:gd name="T22" fmla="*/ 0 h 576"/>
                <a:gd name="T23" fmla="*/ 2382 w 238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2797" name="Rectangle 10"/>
            <p:cNvSpPr>
              <a:spLocks noChangeArrowheads="1"/>
            </p:cNvSpPr>
            <p:nvPr/>
          </p:nvSpPr>
          <p:spPr bwMode="auto">
            <a:xfrm>
              <a:off x="3189288" y="1774825"/>
              <a:ext cx="1851025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None/>
              </a:pPr>
              <a:r>
                <a:rPr lang="en-GB" sz="1600" b="1">
                  <a:solidFill>
                    <a:schemeClr val="hlink"/>
                  </a:solidFill>
                </a:rPr>
                <a:t>Fallstudie 2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5869682" y="1450975"/>
            <a:ext cx="2878782" cy="1587881"/>
            <a:chOff x="5581650" y="1450975"/>
            <a:chExt cx="2878782" cy="1587881"/>
          </a:xfrm>
        </p:grpSpPr>
        <p:sp>
          <p:nvSpPr>
            <p:cNvPr id="32799" name="Rectangle 13"/>
            <p:cNvSpPr>
              <a:spLocks noChangeArrowheads="1"/>
            </p:cNvSpPr>
            <p:nvPr/>
          </p:nvSpPr>
          <p:spPr bwMode="auto">
            <a:xfrm>
              <a:off x="5738812" y="2447925"/>
              <a:ext cx="2721620" cy="590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 dirty="0"/>
                <a:t>Umsetzung in </a:t>
              </a:r>
              <a:endParaRPr lang="en-GB" sz="1600" dirty="0" smtClean="0"/>
            </a:p>
            <a:p>
              <a:pPr marL="257175" indent="-257175" defTabSz="728663">
                <a:lnSpc>
                  <a:spcPct val="110000"/>
                </a:lnSpc>
                <a:buClr>
                  <a:schemeClr val="tx1"/>
                </a:buClr>
                <a:buSzPct val="120000"/>
                <a:tabLst>
                  <a:tab pos="4286250" algn="l"/>
                </a:tabLst>
              </a:pPr>
              <a:r>
                <a:rPr lang="en-GB" sz="1600" dirty="0" smtClean="0"/>
                <a:t>	Java Server Faces (JSF)</a:t>
              </a:r>
              <a:endParaRPr lang="en-GB" sz="1600" dirty="0"/>
            </a:p>
          </p:txBody>
        </p:sp>
        <p:sp>
          <p:nvSpPr>
            <p:cNvPr id="32800" name="Freeform 14"/>
            <p:cNvSpPr>
              <a:spLocks/>
            </p:cNvSpPr>
            <p:nvPr>
              <p:custDataLst>
                <p:tags r:id="rId1"/>
              </p:custDataLst>
            </p:nvPr>
          </p:nvSpPr>
          <p:spPr bwMode="blackWhite">
            <a:xfrm>
              <a:off x="5581650" y="1450975"/>
              <a:ext cx="2159000" cy="914400"/>
            </a:xfrm>
            <a:custGeom>
              <a:avLst/>
              <a:gdLst>
                <a:gd name="T0" fmla="*/ 0 w 2382"/>
                <a:gd name="T1" fmla="*/ 0 h 576"/>
                <a:gd name="T2" fmla="*/ 2823 w 2382"/>
                <a:gd name="T3" fmla="*/ 0 h 576"/>
                <a:gd name="T4" fmla="*/ 2953 w 2382"/>
                <a:gd name="T5" fmla="*/ 288 h 576"/>
                <a:gd name="T6" fmla="*/ 2823 w 2382"/>
                <a:gd name="T7" fmla="*/ 576 h 576"/>
                <a:gd name="T8" fmla="*/ 0 w 2382"/>
                <a:gd name="T9" fmla="*/ 576 h 576"/>
                <a:gd name="T10" fmla="*/ 129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2"/>
                <a:gd name="T22" fmla="*/ 0 h 576"/>
                <a:gd name="T23" fmla="*/ 2382 w 238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de-DE"/>
            </a:p>
          </p:txBody>
        </p:sp>
        <p:sp>
          <p:nvSpPr>
            <p:cNvPr id="32801" name="Rectangle 15"/>
            <p:cNvSpPr>
              <a:spLocks noChangeArrowheads="1"/>
            </p:cNvSpPr>
            <p:nvPr/>
          </p:nvSpPr>
          <p:spPr bwMode="auto">
            <a:xfrm>
              <a:off x="5781675" y="1774825"/>
              <a:ext cx="1851025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defTabSz="728663">
                <a:lnSpc>
                  <a:spcPct val="110000"/>
                </a:lnSpc>
                <a:buClr>
                  <a:schemeClr val="tx1"/>
                </a:buClr>
                <a:buSzPct val="120000"/>
                <a:buFont typeface="Wingdings" pitchFamily="2" charset="2"/>
                <a:buNone/>
              </a:pPr>
              <a:r>
                <a:rPr lang="en-GB" sz="1600" b="1" dirty="0" err="1">
                  <a:solidFill>
                    <a:schemeClr val="hlink"/>
                  </a:solidFill>
                </a:rPr>
                <a:t>Fallstudie</a:t>
              </a:r>
              <a:r>
                <a:rPr lang="en-GB" sz="1600" b="1" dirty="0">
                  <a:solidFill>
                    <a:schemeClr val="hlink"/>
                  </a:solidFill>
                </a:rPr>
                <a:t> 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442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Unser </a:t>
            </a:r>
            <a:r>
              <a:rPr lang="en-GB" dirty="0" err="1" smtClean="0"/>
              <a:t>Projekt</a:t>
            </a:r>
            <a:r>
              <a:rPr lang="en-GB" dirty="0" smtClean="0"/>
              <a:t>: </a:t>
            </a:r>
            <a:r>
              <a:rPr lang="en-GB" dirty="0" err="1" smtClean="0"/>
              <a:t>Ziel</a:t>
            </a:r>
            <a:endParaRPr lang="en-GB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39873" y="1388021"/>
            <a:ext cx="7992567" cy="4201219"/>
            <a:chOff x="539030" y="1801813"/>
            <a:chExt cx="7344495" cy="3913187"/>
          </a:xfrm>
        </p:grpSpPr>
        <p:sp>
          <p:nvSpPr>
            <p:cNvPr id="610420" name="Rectangle 116"/>
            <p:cNvSpPr>
              <a:spLocks noChangeArrowheads="1"/>
            </p:cNvSpPr>
            <p:nvPr/>
          </p:nvSpPr>
          <p:spPr bwMode="gray">
            <a:xfrm>
              <a:off x="6103938" y="3522663"/>
              <a:ext cx="1779587" cy="261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</a:pPr>
              <a:r>
                <a:rPr lang="en-GB" dirty="0" err="1" smtClean="0">
                  <a:solidFill>
                    <a:schemeClr val="hlink"/>
                  </a:solidFill>
                </a:rPr>
                <a:t>Altstetten</a:t>
              </a:r>
              <a:endParaRPr lang="en-GB" dirty="0">
                <a:solidFill>
                  <a:schemeClr val="hlink"/>
                </a:solidFill>
              </a:endParaRPr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539030" y="1801813"/>
              <a:ext cx="5545138" cy="3913187"/>
              <a:chOff x="533400" y="1801813"/>
              <a:chExt cx="5545138" cy="3913187"/>
            </a:xfrm>
          </p:grpSpPr>
          <p:sp>
            <p:nvSpPr>
              <p:cNvPr id="610307" name="Freeform 3"/>
              <p:cNvSpPr>
                <a:spLocks noChangeAspect="1"/>
              </p:cNvSpPr>
              <p:nvPr/>
            </p:nvSpPr>
            <p:spPr bwMode="auto">
              <a:xfrm>
                <a:off x="3705225" y="3683000"/>
                <a:ext cx="255588" cy="279400"/>
              </a:xfrm>
              <a:custGeom>
                <a:avLst/>
                <a:gdLst>
                  <a:gd name="T0" fmla="*/ 134 w 322"/>
                  <a:gd name="T1" fmla="*/ 9 h 341"/>
                  <a:gd name="T2" fmla="*/ 101 w 322"/>
                  <a:gd name="T3" fmla="*/ 49 h 341"/>
                  <a:gd name="T4" fmla="*/ 101 w 322"/>
                  <a:gd name="T5" fmla="*/ 61 h 341"/>
                  <a:gd name="T6" fmla="*/ 82 w 322"/>
                  <a:gd name="T7" fmla="*/ 81 h 341"/>
                  <a:gd name="T8" fmla="*/ 85 w 322"/>
                  <a:gd name="T9" fmla="*/ 85 h 341"/>
                  <a:gd name="T10" fmla="*/ 79 w 322"/>
                  <a:gd name="T11" fmla="*/ 99 h 341"/>
                  <a:gd name="T12" fmla="*/ 59 w 322"/>
                  <a:gd name="T13" fmla="*/ 118 h 341"/>
                  <a:gd name="T14" fmla="*/ 40 w 322"/>
                  <a:gd name="T15" fmla="*/ 141 h 341"/>
                  <a:gd name="T16" fmla="*/ 32 w 322"/>
                  <a:gd name="T17" fmla="*/ 153 h 341"/>
                  <a:gd name="T18" fmla="*/ 40 w 322"/>
                  <a:gd name="T19" fmla="*/ 163 h 341"/>
                  <a:gd name="T20" fmla="*/ 34 w 322"/>
                  <a:gd name="T21" fmla="*/ 180 h 341"/>
                  <a:gd name="T22" fmla="*/ 23 w 322"/>
                  <a:gd name="T23" fmla="*/ 193 h 341"/>
                  <a:gd name="T24" fmla="*/ 14 w 322"/>
                  <a:gd name="T25" fmla="*/ 200 h 341"/>
                  <a:gd name="T26" fmla="*/ 0 w 322"/>
                  <a:gd name="T27" fmla="*/ 216 h 341"/>
                  <a:gd name="T28" fmla="*/ 2 w 322"/>
                  <a:gd name="T29" fmla="*/ 233 h 341"/>
                  <a:gd name="T30" fmla="*/ 17 w 322"/>
                  <a:gd name="T31" fmla="*/ 242 h 341"/>
                  <a:gd name="T32" fmla="*/ 53 w 322"/>
                  <a:gd name="T33" fmla="*/ 242 h 341"/>
                  <a:gd name="T34" fmla="*/ 74 w 322"/>
                  <a:gd name="T35" fmla="*/ 230 h 341"/>
                  <a:gd name="T36" fmla="*/ 95 w 322"/>
                  <a:gd name="T37" fmla="*/ 227 h 341"/>
                  <a:gd name="T38" fmla="*/ 112 w 322"/>
                  <a:gd name="T39" fmla="*/ 242 h 341"/>
                  <a:gd name="T40" fmla="*/ 128 w 322"/>
                  <a:gd name="T41" fmla="*/ 249 h 341"/>
                  <a:gd name="T42" fmla="*/ 151 w 322"/>
                  <a:gd name="T43" fmla="*/ 252 h 341"/>
                  <a:gd name="T44" fmla="*/ 145 w 322"/>
                  <a:gd name="T45" fmla="*/ 278 h 341"/>
                  <a:gd name="T46" fmla="*/ 152 w 322"/>
                  <a:gd name="T47" fmla="*/ 341 h 341"/>
                  <a:gd name="T48" fmla="*/ 172 w 322"/>
                  <a:gd name="T49" fmla="*/ 339 h 341"/>
                  <a:gd name="T50" fmla="*/ 184 w 322"/>
                  <a:gd name="T51" fmla="*/ 338 h 341"/>
                  <a:gd name="T52" fmla="*/ 188 w 322"/>
                  <a:gd name="T53" fmla="*/ 320 h 341"/>
                  <a:gd name="T54" fmla="*/ 191 w 322"/>
                  <a:gd name="T55" fmla="*/ 282 h 341"/>
                  <a:gd name="T56" fmla="*/ 206 w 322"/>
                  <a:gd name="T57" fmla="*/ 263 h 341"/>
                  <a:gd name="T58" fmla="*/ 206 w 322"/>
                  <a:gd name="T59" fmla="*/ 230 h 341"/>
                  <a:gd name="T60" fmla="*/ 218 w 322"/>
                  <a:gd name="T61" fmla="*/ 210 h 341"/>
                  <a:gd name="T62" fmla="*/ 242 w 322"/>
                  <a:gd name="T63" fmla="*/ 200 h 341"/>
                  <a:gd name="T64" fmla="*/ 289 w 322"/>
                  <a:gd name="T65" fmla="*/ 147 h 341"/>
                  <a:gd name="T66" fmla="*/ 295 w 322"/>
                  <a:gd name="T67" fmla="*/ 124 h 341"/>
                  <a:gd name="T68" fmla="*/ 287 w 322"/>
                  <a:gd name="T69" fmla="*/ 88 h 341"/>
                  <a:gd name="T70" fmla="*/ 317 w 322"/>
                  <a:gd name="T71" fmla="*/ 64 h 341"/>
                  <a:gd name="T72" fmla="*/ 322 w 322"/>
                  <a:gd name="T73" fmla="*/ 24 h 341"/>
                  <a:gd name="T74" fmla="*/ 301 w 322"/>
                  <a:gd name="T75" fmla="*/ 6 h 341"/>
                  <a:gd name="T76" fmla="*/ 287 w 322"/>
                  <a:gd name="T77" fmla="*/ 3 h 341"/>
                  <a:gd name="T78" fmla="*/ 262 w 322"/>
                  <a:gd name="T79" fmla="*/ 0 h 341"/>
                  <a:gd name="T80" fmla="*/ 206 w 322"/>
                  <a:gd name="T81" fmla="*/ 0 h 341"/>
                  <a:gd name="T82" fmla="*/ 190 w 322"/>
                  <a:gd name="T83" fmla="*/ 13 h 341"/>
                  <a:gd name="T84" fmla="*/ 176 w 322"/>
                  <a:gd name="T85" fmla="*/ 30 h 341"/>
                  <a:gd name="T86" fmla="*/ 179 w 322"/>
                  <a:gd name="T87" fmla="*/ 45 h 341"/>
                  <a:gd name="T88" fmla="*/ 199 w 322"/>
                  <a:gd name="T89" fmla="*/ 58 h 341"/>
                  <a:gd name="T90" fmla="*/ 212 w 322"/>
                  <a:gd name="T91" fmla="*/ 75 h 341"/>
                  <a:gd name="T92" fmla="*/ 212 w 322"/>
                  <a:gd name="T93" fmla="*/ 97 h 341"/>
                  <a:gd name="T94" fmla="*/ 190 w 322"/>
                  <a:gd name="T95" fmla="*/ 114 h 341"/>
                  <a:gd name="T96" fmla="*/ 167 w 322"/>
                  <a:gd name="T97" fmla="*/ 118 h 341"/>
                  <a:gd name="T98" fmla="*/ 151 w 322"/>
                  <a:gd name="T99" fmla="*/ 121 h 341"/>
                  <a:gd name="T100" fmla="*/ 143 w 322"/>
                  <a:gd name="T101" fmla="*/ 108 h 341"/>
                  <a:gd name="T102" fmla="*/ 137 w 322"/>
                  <a:gd name="T103" fmla="*/ 88 h 341"/>
                  <a:gd name="T104" fmla="*/ 148 w 322"/>
                  <a:gd name="T105" fmla="*/ 72 h 341"/>
                  <a:gd name="T106" fmla="*/ 145 w 322"/>
                  <a:gd name="T107" fmla="*/ 52 h 341"/>
                  <a:gd name="T108" fmla="*/ 143 w 322"/>
                  <a:gd name="T109" fmla="*/ 33 h 341"/>
                  <a:gd name="T110" fmla="*/ 134 w 322"/>
                  <a:gd name="T111" fmla="*/ 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" h="341">
                    <a:moveTo>
                      <a:pt x="134" y="9"/>
                    </a:moveTo>
                    <a:lnTo>
                      <a:pt x="101" y="49"/>
                    </a:lnTo>
                    <a:lnTo>
                      <a:pt x="101" y="61"/>
                    </a:lnTo>
                    <a:lnTo>
                      <a:pt x="82" y="81"/>
                    </a:lnTo>
                    <a:lnTo>
                      <a:pt x="85" y="85"/>
                    </a:lnTo>
                    <a:lnTo>
                      <a:pt x="79" y="99"/>
                    </a:lnTo>
                    <a:lnTo>
                      <a:pt x="59" y="118"/>
                    </a:lnTo>
                    <a:lnTo>
                      <a:pt x="40" y="141"/>
                    </a:lnTo>
                    <a:lnTo>
                      <a:pt x="32" y="153"/>
                    </a:lnTo>
                    <a:lnTo>
                      <a:pt x="40" y="163"/>
                    </a:lnTo>
                    <a:lnTo>
                      <a:pt x="34" y="180"/>
                    </a:lnTo>
                    <a:lnTo>
                      <a:pt x="23" y="193"/>
                    </a:lnTo>
                    <a:lnTo>
                      <a:pt x="14" y="200"/>
                    </a:lnTo>
                    <a:lnTo>
                      <a:pt x="0" y="216"/>
                    </a:lnTo>
                    <a:lnTo>
                      <a:pt x="2" y="233"/>
                    </a:lnTo>
                    <a:lnTo>
                      <a:pt x="17" y="242"/>
                    </a:lnTo>
                    <a:lnTo>
                      <a:pt x="53" y="242"/>
                    </a:lnTo>
                    <a:lnTo>
                      <a:pt x="74" y="230"/>
                    </a:lnTo>
                    <a:lnTo>
                      <a:pt x="95" y="227"/>
                    </a:lnTo>
                    <a:lnTo>
                      <a:pt x="112" y="242"/>
                    </a:lnTo>
                    <a:lnTo>
                      <a:pt x="128" y="249"/>
                    </a:lnTo>
                    <a:lnTo>
                      <a:pt x="151" y="252"/>
                    </a:lnTo>
                    <a:lnTo>
                      <a:pt x="145" y="278"/>
                    </a:lnTo>
                    <a:lnTo>
                      <a:pt x="152" y="341"/>
                    </a:lnTo>
                    <a:lnTo>
                      <a:pt x="172" y="339"/>
                    </a:lnTo>
                    <a:lnTo>
                      <a:pt x="184" y="338"/>
                    </a:lnTo>
                    <a:lnTo>
                      <a:pt x="188" y="320"/>
                    </a:lnTo>
                    <a:lnTo>
                      <a:pt x="191" y="282"/>
                    </a:lnTo>
                    <a:lnTo>
                      <a:pt x="206" y="263"/>
                    </a:lnTo>
                    <a:lnTo>
                      <a:pt x="206" y="230"/>
                    </a:lnTo>
                    <a:lnTo>
                      <a:pt x="218" y="210"/>
                    </a:lnTo>
                    <a:lnTo>
                      <a:pt x="242" y="200"/>
                    </a:lnTo>
                    <a:lnTo>
                      <a:pt x="289" y="147"/>
                    </a:lnTo>
                    <a:lnTo>
                      <a:pt x="295" y="124"/>
                    </a:lnTo>
                    <a:lnTo>
                      <a:pt x="287" y="88"/>
                    </a:lnTo>
                    <a:lnTo>
                      <a:pt x="317" y="64"/>
                    </a:lnTo>
                    <a:lnTo>
                      <a:pt x="322" y="24"/>
                    </a:lnTo>
                    <a:lnTo>
                      <a:pt x="301" y="6"/>
                    </a:lnTo>
                    <a:lnTo>
                      <a:pt x="287" y="3"/>
                    </a:lnTo>
                    <a:lnTo>
                      <a:pt x="262" y="0"/>
                    </a:lnTo>
                    <a:lnTo>
                      <a:pt x="206" y="0"/>
                    </a:lnTo>
                    <a:lnTo>
                      <a:pt x="190" y="13"/>
                    </a:lnTo>
                    <a:lnTo>
                      <a:pt x="176" y="30"/>
                    </a:lnTo>
                    <a:lnTo>
                      <a:pt x="179" y="45"/>
                    </a:lnTo>
                    <a:lnTo>
                      <a:pt x="199" y="58"/>
                    </a:lnTo>
                    <a:lnTo>
                      <a:pt x="212" y="75"/>
                    </a:lnTo>
                    <a:lnTo>
                      <a:pt x="212" y="97"/>
                    </a:lnTo>
                    <a:lnTo>
                      <a:pt x="190" y="114"/>
                    </a:lnTo>
                    <a:lnTo>
                      <a:pt x="167" y="118"/>
                    </a:lnTo>
                    <a:lnTo>
                      <a:pt x="151" y="121"/>
                    </a:lnTo>
                    <a:lnTo>
                      <a:pt x="143" y="108"/>
                    </a:lnTo>
                    <a:lnTo>
                      <a:pt x="137" y="88"/>
                    </a:lnTo>
                    <a:lnTo>
                      <a:pt x="148" y="72"/>
                    </a:lnTo>
                    <a:lnTo>
                      <a:pt x="145" y="52"/>
                    </a:lnTo>
                    <a:lnTo>
                      <a:pt x="143" y="33"/>
                    </a:lnTo>
                    <a:lnTo>
                      <a:pt x="13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08" name="Freeform 4"/>
              <p:cNvSpPr>
                <a:spLocks noChangeAspect="1"/>
              </p:cNvSpPr>
              <p:nvPr/>
            </p:nvSpPr>
            <p:spPr bwMode="auto">
              <a:xfrm>
                <a:off x="3725863" y="4244975"/>
                <a:ext cx="354012" cy="238125"/>
              </a:xfrm>
              <a:custGeom>
                <a:avLst/>
                <a:gdLst>
                  <a:gd name="T0" fmla="*/ 234 w 446"/>
                  <a:gd name="T1" fmla="*/ 55 h 291"/>
                  <a:gd name="T2" fmla="*/ 212 w 446"/>
                  <a:gd name="T3" fmla="*/ 36 h 291"/>
                  <a:gd name="T4" fmla="*/ 215 w 446"/>
                  <a:gd name="T5" fmla="*/ 28 h 291"/>
                  <a:gd name="T6" fmla="*/ 201 w 446"/>
                  <a:gd name="T7" fmla="*/ 16 h 291"/>
                  <a:gd name="T8" fmla="*/ 189 w 446"/>
                  <a:gd name="T9" fmla="*/ 0 h 291"/>
                  <a:gd name="T10" fmla="*/ 176 w 446"/>
                  <a:gd name="T11" fmla="*/ 16 h 291"/>
                  <a:gd name="T12" fmla="*/ 167 w 446"/>
                  <a:gd name="T13" fmla="*/ 10 h 291"/>
                  <a:gd name="T14" fmla="*/ 150 w 446"/>
                  <a:gd name="T15" fmla="*/ 25 h 291"/>
                  <a:gd name="T16" fmla="*/ 150 w 446"/>
                  <a:gd name="T17" fmla="*/ 33 h 291"/>
                  <a:gd name="T18" fmla="*/ 131 w 446"/>
                  <a:gd name="T19" fmla="*/ 42 h 291"/>
                  <a:gd name="T20" fmla="*/ 81 w 446"/>
                  <a:gd name="T21" fmla="*/ 81 h 291"/>
                  <a:gd name="T22" fmla="*/ 68 w 446"/>
                  <a:gd name="T23" fmla="*/ 97 h 291"/>
                  <a:gd name="T24" fmla="*/ 68 w 446"/>
                  <a:gd name="T25" fmla="*/ 117 h 291"/>
                  <a:gd name="T26" fmla="*/ 50 w 446"/>
                  <a:gd name="T27" fmla="*/ 123 h 291"/>
                  <a:gd name="T28" fmla="*/ 14 w 446"/>
                  <a:gd name="T29" fmla="*/ 162 h 291"/>
                  <a:gd name="T30" fmla="*/ 14 w 446"/>
                  <a:gd name="T31" fmla="*/ 175 h 291"/>
                  <a:gd name="T32" fmla="*/ 0 w 446"/>
                  <a:gd name="T33" fmla="*/ 192 h 291"/>
                  <a:gd name="T34" fmla="*/ 6 w 446"/>
                  <a:gd name="T35" fmla="*/ 212 h 291"/>
                  <a:gd name="T36" fmla="*/ 23 w 446"/>
                  <a:gd name="T37" fmla="*/ 201 h 291"/>
                  <a:gd name="T38" fmla="*/ 39 w 446"/>
                  <a:gd name="T39" fmla="*/ 183 h 291"/>
                  <a:gd name="T40" fmla="*/ 65 w 446"/>
                  <a:gd name="T41" fmla="*/ 178 h 291"/>
                  <a:gd name="T42" fmla="*/ 81 w 446"/>
                  <a:gd name="T43" fmla="*/ 183 h 291"/>
                  <a:gd name="T44" fmla="*/ 87 w 446"/>
                  <a:gd name="T45" fmla="*/ 212 h 291"/>
                  <a:gd name="T46" fmla="*/ 84 w 446"/>
                  <a:gd name="T47" fmla="*/ 231 h 291"/>
                  <a:gd name="T48" fmla="*/ 95 w 446"/>
                  <a:gd name="T49" fmla="*/ 245 h 291"/>
                  <a:gd name="T50" fmla="*/ 108 w 446"/>
                  <a:gd name="T51" fmla="*/ 254 h 291"/>
                  <a:gd name="T52" fmla="*/ 137 w 446"/>
                  <a:gd name="T53" fmla="*/ 257 h 291"/>
                  <a:gd name="T54" fmla="*/ 198 w 446"/>
                  <a:gd name="T55" fmla="*/ 264 h 291"/>
                  <a:gd name="T56" fmla="*/ 212 w 446"/>
                  <a:gd name="T57" fmla="*/ 257 h 291"/>
                  <a:gd name="T58" fmla="*/ 221 w 446"/>
                  <a:gd name="T59" fmla="*/ 245 h 291"/>
                  <a:gd name="T60" fmla="*/ 227 w 446"/>
                  <a:gd name="T61" fmla="*/ 219 h 291"/>
                  <a:gd name="T62" fmla="*/ 249 w 446"/>
                  <a:gd name="T63" fmla="*/ 218 h 291"/>
                  <a:gd name="T64" fmla="*/ 257 w 446"/>
                  <a:gd name="T65" fmla="*/ 234 h 291"/>
                  <a:gd name="T66" fmla="*/ 257 w 446"/>
                  <a:gd name="T67" fmla="*/ 272 h 291"/>
                  <a:gd name="T68" fmla="*/ 285 w 446"/>
                  <a:gd name="T69" fmla="*/ 291 h 291"/>
                  <a:gd name="T70" fmla="*/ 306 w 446"/>
                  <a:gd name="T71" fmla="*/ 258 h 291"/>
                  <a:gd name="T72" fmla="*/ 329 w 446"/>
                  <a:gd name="T73" fmla="*/ 248 h 291"/>
                  <a:gd name="T74" fmla="*/ 355 w 446"/>
                  <a:gd name="T75" fmla="*/ 251 h 291"/>
                  <a:gd name="T76" fmla="*/ 374 w 446"/>
                  <a:gd name="T77" fmla="*/ 261 h 291"/>
                  <a:gd name="T78" fmla="*/ 382 w 446"/>
                  <a:gd name="T79" fmla="*/ 270 h 291"/>
                  <a:gd name="T80" fmla="*/ 388 w 446"/>
                  <a:gd name="T81" fmla="*/ 242 h 291"/>
                  <a:gd name="T82" fmla="*/ 403 w 446"/>
                  <a:gd name="T83" fmla="*/ 209 h 291"/>
                  <a:gd name="T84" fmla="*/ 436 w 446"/>
                  <a:gd name="T85" fmla="*/ 203 h 291"/>
                  <a:gd name="T86" fmla="*/ 446 w 446"/>
                  <a:gd name="T87" fmla="*/ 181 h 291"/>
                  <a:gd name="T88" fmla="*/ 436 w 446"/>
                  <a:gd name="T89" fmla="*/ 163 h 291"/>
                  <a:gd name="T90" fmla="*/ 421 w 446"/>
                  <a:gd name="T91" fmla="*/ 156 h 291"/>
                  <a:gd name="T92" fmla="*/ 379 w 446"/>
                  <a:gd name="T93" fmla="*/ 148 h 291"/>
                  <a:gd name="T94" fmla="*/ 377 w 446"/>
                  <a:gd name="T95" fmla="*/ 127 h 291"/>
                  <a:gd name="T96" fmla="*/ 377 w 446"/>
                  <a:gd name="T97" fmla="*/ 105 h 291"/>
                  <a:gd name="T98" fmla="*/ 377 w 446"/>
                  <a:gd name="T99" fmla="*/ 88 h 291"/>
                  <a:gd name="T100" fmla="*/ 352 w 446"/>
                  <a:gd name="T101" fmla="*/ 75 h 291"/>
                  <a:gd name="T102" fmla="*/ 338 w 446"/>
                  <a:gd name="T103" fmla="*/ 81 h 291"/>
                  <a:gd name="T104" fmla="*/ 315 w 446"/>
                  <a:gd name="T105" fmla="*/ 64 h 291"/>
                  <a:gd name="T106" fmla="*/ 312 w 446"/>
                  <a:gd name="T107" fmla="*/ 52 h 291"/>
                  <a:gd name="T108" fmla="*/ 303 w 446"/>
                  <a:gd name="T109" fmla="*/ 39 h 291"/>
                  <a:gd name="T110" fmla="*/ 303 w 446"/>
                  <a:gd name="T111" fmla="*/ 33 h 291"/>
                  <a:gd name="T112" fmla="*/ 279 w 446"/>
                  <a:gd name="T113" fmla="*/ 25 h 291"/>
                  <a:gd name="T114" fmla="*/ 270 w 446"/>
                  <a:gd name="T115" fmla="*/ 36 h 291"/>
                  <a:gd name="T116" fmla="*/ 254 w 446"/>
                  <a:gd name="T117" fmla="*/ 48 h 291"/>
                  <a:gd name="T118" fmla="*/ 234 w 446"/>
                  <a:gd name="T119" fmla="*/ 55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6" h="291">
                    <a:moveTo>
                      <a:pt x="234" y="55"/>
                    </a:moveTo>
                    <a:lnTo>
                      <a:pt x="212" y="36"/>
                    </a:lnTo>
                    <a:lnTo>
                      <a:pt x="215" y="28"/>
                    </a:lnTo>
                    <a:lnTo>
                      <a:pt x="201" y="16"/>
                    </a:lnTo>
                    <a:lnTo>
                      <a:pt x="189" y="0"/>
                    </a:lnTo>
                    <a:lnTo>
                      <a:pt x="176" y="16"/>
                    </a:lnTo>
                    <a:lnTo>
                      <a:pt x="167" y="10"/>
                    </a:lnTo>
                    <a:lnTo>
                      <a:pt x="150" y="25"/>
                    </a:lnTo>
                    <a:lnTo>
                      <a:pt x="150" y="33"/>
                    </a:lnTo>
                    <a:lnTo>
                      <a:pt x="131" y="42"/>
                    </a:lnTo>
                    <a:lnTo>
                      <a:pt x="81" y="81"/>
                    </a:lnTo>
                    <a:lnTo>
                      <a:pt x="68" y="97"/>
                    </a:lnTo>
                    <a:lnTo>
                      <a:pt x="68" y="117"/>
                    </a:lnTo>
                    <a:lnTo>
                      <a:pt x="50" y="123"/>
                    </a:lnTo>
                    <a:lnTo>
                      <a:pt x="14" y="162"/>
                    </a:lnTo>
                    <a:lnTo>
                      <a:pt x="14" y="175"/>
                    </a:lnTo>
                    <a:lnTo>
                      <a:pt x="0" y="192"/>
                    </a:lnTo>
                    <a:lnTo>
                      <a:pt x="6" y="212"/>
                    </a:lnTo>
                    <a:lnTo>
                      <a:pt x="23" y="201"/>
                    </a:lnTo>
                    <a:lnTo>
                      <a:pt x="39" y="183"/>
                    </a:lnTo>
                    <a:lnTo>
                      <a:pt x="65" y="178"/>
                    </a:lnTo>
                    <a:lnTo>
                      <a:pt x="81" y="183"/>
                    </a:lnTo>
                    <a:lnTo>
                      <a:pt x="87" y="212"/>
                    </a:lnTo>
                    <a:lnTo>
                      <a:pt x="84" y="231"/>
                    </a:lnTo>
                    <a:lnTo>
                      <a:pt x="95" y="245"/>
                    </a:lnTo>
                    <a:lnTo>
                      <a:pt x="108" y="254"/>
                    </a:lnTo>
                    <a:lnTo>
                      <a:pt x="137" y="257"/>
                    </a:lnTo>
                    <a:lnTo>
                      <a:pt x="198" y="264"/>
                    </a:lnTo>
                    <a:lnTo>
                      <a:pt x="212" y="257"/>
                    </a:lnTo>
                    <a:lnTo>
                      <a:pt x="221" y="245"/>
                    </a:lnTo>
                    <a:lnTo>
                      <a:pt x="227" y="219"/>
                    </a:lnTo>
                    <a:lnTo>
                      <a:pt x="249" y="218"/>
                    </a:lnTo>
                    <a:lnTo>
                      <a:pt x="257" y="234"/>
                    </a:lnTo>
                    <a:lnTo>
                      <a:pt x="257" y="272"/>
                    </a:lnTo>
                    <a:lnTo>
                      <a:pt x="285" y="291"/>
                    </a:lnTo>
                    <a:lnTo>
                      <a:pt x="306" y="258"/>
                    </a:lnTo>
                    <a:lnTo>
                      <a:pt x="329" y="248"/>
                    </a:lnTo>
                    <a:lnTo>
                      <a:pt x="355" y="251"/>
                    </a:lnTo>
                    <a:lnTo>
                      <a:pt x="374" y="261"/>
                    </a:lnTo>
                    <a:lnTo>
                      <a:pt x="382" y="270"/>
                    </a:lnTo>
                    <a:lnTo>
                      <a:pt x="388" y="242"/>
                    </a:lnTo>
                    <a:lnTo>
                      <a:pt x="403" y="209"/>
                    </a:lnTo>
                    <a:lnTo>
                      <a:pt x="436" y="203"/>
                    </a:lnTo>
                    <a:lnTo>
                      <a:pt x="446" y="181"/>
                    </a:lnTo>
                    <a:lnTo>
                      <a:pt x="436" y="163"/>
                    </a:lnTo>
                    <a:lnTo>
                      <a:pt x="421" y="156"/>
                    </a:lnTo>
                    <a:lnTo>
                      <a:pt x="379" y="148"/>
                    </a:lnTo>
                    <a:lnTo>
                      <a:pt x="377" y="127"/>
                    </a:lnTo>
                    <a:lnTo>
                      <a:pt x="377" y="105"/>
                    </a:lnTo>
                    <a:lnTo>
                      <a:pt x="377" y="88"/>
                    </a:lnTo>
                    <a:lnTo>
                      <a:pt x="352" y="75"/>
                    </a:lnTo>
                    <a:lnTo>
                      <a:pt x="338" y="81"/>
                    </a:lnTo>
                    <a:lnTo>
                      <a:pt x="315" y="64"/>
                    </a:lnTo>
                    <a:lnTo>
                      <a:pt x="312" y="52"/>
                    </a:lnTo>
                    <a:lnTo>
                      <a:pt x="303" y="39"/>
                    </a:lnTo>
                    <a:lnTo>
                      <a:pt x="303" y="33"/>
                    </a:lnTo>
                    <a:lnTo>
                      <a:pt x="279" y="25"/>
                    </a:lnTo>
                    <a:lnTo>
                      <a:pt x="270" y="36"/>
                    </a:lnTo>
                    <a:lnTo>
                      <a:pt x="254" y="48"/>
                    </a:lnTo>
                    <a:lnTo>
                      <a:pt x="234" y="55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09" name="Freeform 5"/>
              <p:cNvSpPr>
                <a:spLocks noChangeAspect="1"/>
              </p:cNvSpPr>
              <p:nvPr/>
            </p:nvSpPr>
            <p:spPr bwMode="auto">
              <a:xfrm>
                <a:off x="4230688" y="4438650"/>
                <a:ext cx="234950" cy="142875"/>
              </a:xfrm>
              <a:custGeom>
                <a:avLst/>
                <a:gdLst>
                  <a:gd name="T0" fmla="*/ 26 w 298"/>
                  <a:gd name="T1" fmla="*/ 95 h 173"/>
                  <a:gd name="T2" fmla="*/ 56 w 298"/>
                  <a:gd name="T3" fmla="*/ 125 h 173"/>
                  <a:gd name="T4" fmla="*/ 47 w 298"/>
                  <a:gd name="T5" fmla="*/ 140 h 173"/>
                  <a:gd name="T6" fmla="*/ 34 w 298"/>
                  <a:gd name="T7" fmla="*/ 150 h 173"/>
                  <a:gd name="T8" fmla="*/ 17 w 298"/>
                  <a:gd name="T9" fmla="*/ 153 h 173"/>
                  <a:gd name="T10" fmla="*/ 0 w 298"/>
                  <a:gd name="T11" fmla="*/ 156 h 173"/>
                  <a:gd name="T12" fmla="*/ 31 w 298"/>
                  <a:gd name="T13" fmla="*/ 170 h 173"/>
                  <a:gd name="T14" fmla="*/ 43 w 298"/>
                  <a:gd name="T15" fmla="*/ 173 h 173"/>
                  <a:gd name="T16" fmla="*/ 80 w 298"/>
                  <a:gd name="T17" fmla="*/ 150 h 173"/>
                  <a:gd name="T18" fmla="*/ 163 w 298"/>
                  <a:gd name="T19" fmla="*/ 171 h 173"/>
                  <a:gd name="T20" fmla="*/ 217 w 298"/>
                  <a:gd name="T21" fmla="*/ 111 h 173"/>
                  <a:gd name="T22" fmla="*/ 227 w 298"/>
                  <a:gd name="T23" fmla="*/ 86 h 173"/>
                  <a:gd name="T24" fmla="*/ 238 w 298"/>
                  <a:gd name="T25" fmla="*/ 78 h 173"/>
                  <a:gd name="T26" fmla="*/ 268 w 298"/>
                  <a:gd name="T27" fmla="*/ 81 h 173"/>
                  <a:gd name="T28" fmla="*/ 298 w 298"/>
                  <a:gd name="T29" fmla="*/ 45 h 173"/>
                  <a:gd name="T30" fmla="*/ 295 w 298"/>
                  <a:gd name="T31" fmla="*/ 23 h 173"/>
                  <a:gd name="T32" fmla="*/ 274 w 298"/>
                  <a:gd name="T33" fmla="*/ 0 h 173"/>
                  <a:gd name="T34" fmla="*/ 260 w 298"/>
                  <a:gd name="T35" fmla="*/ 3 h 173"/>
                  <a:gd name="T36" fmla="*/ 245 w 298"/>
                  <a:gd name="T37" fmla="*/ 8 h 173"/>
                  <a:gd name="T38" fmla="*/ 218 w 298"/>
                  <a:gd name="T39" fmla="*/ 2 h 173"/>
                  <a:gd name="T40" fmla="*/ 191 w 298"/>
                  <a:gd name="T41" fmla="*/ 3 h 173"/>
                  <a:gd name="T42" fmla="*/ 164 w 298"/>
                  <a:gd name="T43" fmla="*/ 11 h 173"/>
                  <a:gd name="T44" fmla="*/ 127 w 298"/>
                  <a:gd name="T45" fmla="*/ 8 h 173"/>
                  <a:gd name="T46" fmla="*/ 110 w 298"/>
                  <a:gd name="T47" fmla="*/ 30 h 173"/>
                  <a:gd name="T48" fmla="*/ 47 w 298"/>
                  <a:gd name="T49" fmla="*/ 11 h 173"/>
                  <a:gd name="T50" fmla="*/ 23 w 298"/>
                  <a:gd name="T51" fmla="*/ 11 h 173"/>
                  <a:gd name="T52" fmla="*/ 23 w 298"/>
                  <a:gd name="T53" fmla="*/ 48 h 173"/>
                  <a:gd name="T54" fmla="*/ 26 w 298"/>
                  <a:gd name="T55" fmla="*/ 9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8" h="173">
                    <a:moveTo>
                      <a:pt x="26" y="95"/>
                    </a:moveTo>
                    <a:lnTo>
                      <a:pt x="56" y="125"/>
                    </a:lnTo>
                    <a:lnTo>
                      <a:pt x="47" y="140"/>
                    </a:lnTo>
                    <a:lnTo>
                      <a:pt x="34" y="150"/>
                    </a:lnTo>
                    <a:lnTo>
                      <a:pt x="17" y="153"/>
                    </a:lnTo>
                    <a:lnTo>
                      <a:pt x="0" y="156"/>
                    </a:lnTo>
                    <a:lnTo>
                      <a:pt x="31" y="170"/>
                    </a:lnTo>
                    <a:lnTo>
                      <a:pt x="43" y="173"/>
                    </a:lnTo>
                    <a:lnTo>
                      <a:pt x="80" y="150"/>
                    </a:lnTo>
                    <a:lnTo>
                      <a:pt x="163" y="171"/>
                    </a:lnTo>
                    <a:lnTo>
                      <a:pt x="217" y="111"/>
                    </a:lnTo>
                    <a:lnTo>
                      <a:pt x="227" y="86"/>
                    </a:lnTo>
                    <a:lnTo>
                      <a:pt x="238" y="78"/>
                    </a:lnTo>
                    <a:lnTo>
                      <a:pt x="268" y="81"/>
                    </a:lnTo>
                    <a:lnTo>
                      <a:pt x="298" y="45"/>
                    </a:lnTo>
                    <a:lnTo>
                      <a:pt x="295" y="23"/>
                    </a:lnTo>
                    <a:lnTo>
                      <a:pt x="274" y="0"/>
                    </a:lnTo>
                    <a:lnTo>
                      <a:pt x="260" y="3"/>
                    </a:lnTo>
                    <a:lnTo>
                      <a:pt x="245" y="8"/>
                    </a:lnTo>
                    <a:lnTo>
                      <a:pt x="218" y="2"/>
                    </a:lnTo>
                    <a:lnTo>
                      <a:pt x="191" y="3"/>
                    </a:lnTo>
                    <a:lnTo>
                      <a:pt x="164" y="11"/>
                    </a:lnTo>
                    <a:lnTo>
                      <a:pt x="127" y="8"/>
                    </a:lnTo>
                    <a:lnTo>
                      <a:pt x="110" y="30"/>
                    </a:lnTo>
                    <a:lnTo>
                      <a:pt x="47" y="11"/>
                    </a:lnTo>
                    <a:lnTo>
                      <a:pt x="23" y="11"/>
                    </a:lnTo>
                    <a:lnTo>
                      <a:pt x="23" y="48"/>
                    </a:lnTo>
                    <a:lnTo>
                      <a:pt x="26" y="9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10" name="Freeform 6"/>
              <p:cNvSpPr>
                <a:spLocks noChangeAspect="1"/>
              </p:cNvSpPr>
              <p:nvPr/>
            </p:nvSpPr>
            <p:spPr bwMode="auto">
              <a:xfrm>
                <a:off x="4922838" y="4695825"/>
                <a:ext cx="455612" cy="344488"/>
              </a:xfrm>
              <a:custGeom>
                <a:avLst/>
                <a:gdLst>
                  <a:gd name="T0" fmla="*/ 10 w 575"/>
                  <a:gd name="T1" fmla="*/ 59 h 421"/>
                  <a:gd name="T2" fmla="*/ 3 w 575"/>
                  <a:gd name="T3" fmla="*/ 89 h 421"/>
                  <a:gd name="T4" fmla="*/ 42 w 575"/>
                  <a:gd name="T5" fmla="*/ 124 h 421"/>
                  <a:gd name="T6" fmla="*/ 45 w 575"/>
                  <a:gd name="T7" fmla="*/ 173 h 421"/>
                  <a:gd name="T8" fmla="*/ 9 w 575"/>
                  <a:gd name="T9" fmla="*/ 202 h 421"/>
                  <a:gd name="T10" fmla="*/ 13 w 575"/>
                  <a:gd name="T11" fmla="*/ 238 h 421"/>
                  <a:gd name="T12" fmla="*/ 9 w 575"/>
                  <a:gd name="T13" fmla="*/ 278 h 421"/>
                  <a:gd name="T14" fmla="*/ 13 w 575"/>
                  <a:gd name="T15" fmla="*/ 313 h 421"/>
                  <a:gd name="T16" fmla="*/ 45 w 575"/>
                  <a:gd name="T17" fmla="*/ 332 h 421"/>
                  <a:gd name="T18" fmla="*/ 46 w 575"/>
                  <a:gd name="T19" fmla="*/ 382 h 421"/>
                  <a:gd name="T20" fmla="*/ 66 w 575"/>
                  <a:gd name="T21" fmla="*/ 421 h 421"/>
                  <a:gd name="T22" fmla="*/ 163 w 575"/>
                  <a:gd name="T23" fmla="*/ 396 h 421"/>
                  <a:gd name="T24" fmla="*/ 222 w 575"/>
                  <a:gd name="T25" fmla="*/ 353 h 421"/>
                  <a:gd name="T26" fmla="*/ 267 w 575"/>
                  <a:gd name="T27" fmla="*/ 379 h 421"/>
                  <a:gd name="T28" fmla="*/ 311 w 575"/>
                  <a:gd name="T29" fmla="*/ 393 h 421"/>
                  <a:gd name="T30" fmla="*/ 363 w 575"/>
                  <a:gd name="T31" fmla="*/ 373 h 421"/>
                  <a:gd name="T32" fmla="*/ 366 w 575"/>
                  <a:gd name="T33" fmla="*/ 329 h 421"/>
                  <a:gd name="T34" fmla="*/ 405 w 575"/>
                  <a:gd name="T35" fmla="*/ 329 h 421"/>
                  <a:gd name="T36" fmla="*/ 425 w 575"/>
                  <a:gd name="T37" fmla="*/ 317 h 421"/>
                  <a:gd name="T38" fmla="*/ 503 w 575"/>
                  <a:gd name="T39" fmla="*/ 293 h 421"/>
                  <a:gd name="T40" fmla="*/ 530 w 575"/>
                  <a:gd name="T41" fmla="*/ 262 h 421"/>
                  <a:gd name="T42" fmla="*/ 491 w 575"/>
                  <a:gd name="T43" fmla="*/ 220 h 421"/>
                  <a:gd name="T44" fmla="*/ 509 w 575"/>
                  <a:gd name="T45" fmla="*/ 187 h 421"/>
                  <a:gd name="T46" fmla="*/ 523 w 575"/>
                  <a:gd name="T47" fmla="*/ 167 h 421"/>
                  <a:gd name="T48" fmla="*/ 533 w 575"/>
                  <a:gd name="T49" fmla="*/ 124 h 421"/>
                  <a:gd name="T50" fmla="*/ 545 w 575"/>
                  <a:gd name="T51" fmla="*/ 79 h 421"/>
                  <a:gd name="T52" fmla="*/ 575 w 575"/>
                  <a:gd name="T53" fmla="*/ 59 h 421"/>
                  <a:gd name="T54" fmla="*/ 559 w 575"/>
                  <a:gd name="T55" fmla="*/ 14 h 421"/>
                  <a:gd name="T56" fmla="*/ 480 w 575"/>
                  <a:gd name="T57" fmla="*/ 3 h 421"/>
                  <a:gd name="T58" fmla="*/ 398 w 575"/>
                  <a:gd name="T59" fmla="*/ 10 h 421"/>
                  <a:gd name="T60" fmla="*/ 320 w 575"/>
                  <a:gd name="T61" fmla="*/ 49 h 421"/>
                  <a:gd name="T62" fmla="*/ 258 w 575"/>
                  <a:gd name="T63" fmla="*/ 76 h 421"/>
                  <a:gd name="T64" fmla="*/ 177 w 575"/>
                  <a:gd name="T65" fmla="*/ 82 h 421"/>
                  <a:gd name="T66" fmla="*/ 124 w 575"/>
                  <a:gd name="T67" fmla="*/ 79 h 421"/>
                  <a:gd name="T68" fmla="*/ 61 w 575"/>
                  <a:gd name="T69" fmla="*/ 56 h 421"/>
                  <a:gd name="T70" fmla="*/ 13 w 575"/>
                  <a:gd name="T71" fmla="*/ 5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5" h="421">
                    <a:moveTo>
                      <a:pt x="13" y="50"/>
                    </a:moveTo>
                    <a:lnTo>
                      <a:pt x="10" y="59"/>
                    </a:lnTo>
                    <a:lnTo>
                      <a:pt x="0" y="70"/>
                    </a:lnTo>
                    <a:lnTo>
                      <a:pt x="3" y="89"/>
                    </a:lnTo>
                    <a:lnTo>
                      <a:pt x="19" y="121"/>
                    </a:lnTo>
                    <a:lnTo>
                      <a:pt x="42" y="124"/>
                    </a:lnTo>
                    <a:lnTo>
                      <a:pt x="46" y="137"/>
                    </a:lnTo>
                    <a:lnTo>
                      <a:pt x="45" y="173"/>
                    </a:lnTo>
                    <a:lnTo>
                      <a:pt x="36" y="184"/>
                    </a:lnTo>
                    <a:lnTo>
                      <a:pt x="9" y="202"/>
                    </a:lnTo>
                    <a:lnTo>
                      <a:pt x="6" y="211"/>
                    </a:lnTo>
                    <a:lnTo>
                      <a:pt x="13" y="238"/>
                    </a:lnTo>
                    <a:lnTo>
                      <a:pt x="16" y="259"/>
                    </a:lnTo>
                    <a:lnTo>
                      <a:pt x="9" y="278"/>
                    </a:lnTo>
                    <a:lnTo>
                      <a:pt x="0" y="293"/>
                    </a:lnTo>
                    <a:lnTo>
                      <a:pt x="13" y="313"/>
                    </a:lnTo>
                    <a:lnTo>
                      <a:pt x="25" y="310"/>
                    </a:lnTo>
                    <a:lnTo>
                      <a:pt x="45" y="332"/>
                    </a:lnTo>
                    <a:lnTo>
                      <a:pt x="46" y="353"/>
                    </a:lnTo>
                    <a:lnTo>
                      <a:pt x="46" y="382"/>
                    </a:lnTo>
                    <a:lnTo>
                      <a:pt x="45" y="396"/>
                    </a:lnTo>
                    <a:lnTo>
                      <a:pt x="66" y="421"/>
                    </a:lnTo>
                    <a:lnTo>
                      <a:pt x="111" y="412"/>
                    </a:lnTo>
                    <a:lnTo>
                      <a:pt x="163" y="396"/>
                    </a:lnTo>
                    <a:lnTo>
                      <a:pt x="203" y="371"/>
                    </a:lnTo>
                    <a:lnTo>
                      <a:pt x="222" y="353"/>
                    </a:lnTo>
                    <a:lnTo>
                      <a:pt x="248" y="388"/>
                    </a:lnTo>
                    <a:lnTo>
                      <a:pt x="267" y="379"/>
                    </a:lnTo>
                    <a:lnTo>
                      <a:pt x="294" y="388"/>
                    </a:lnTo>
                    <a:lnTo>
                      <a:pt x="311" y="393"/>
                    </a:lnTo>
                    <a:lnTo>
                      <a:pt x="344" y="379"/>
                    </a:lnTo>
                    <a:lnTo>
                      <a:pt x="363" y="373"/>
                    </a:lnTo>
                    <a:lnTo>
                      <a:pt x="363" y="356"/>
                    </a:lnTo>
                    <a:lnTo>
                      <a:pt x="366" y="329"/>
                    </a:lnTo>
                    <a:lnTo>
                      <a:pt x="383" y="320"/>
                    </a:lnTo>
                    <a:lnTo>
                      <a:pt x="405" y="329"/>
                    </a:lnTo>
                    <a:lnTo>
                      <a:pt x="408" y="340"/>
                    </a:lnTo>
                    <a:lnTo>
                      <a:pt x="425" y="317"/>
                    </a:lnTo>
                    <a:lnTo>
                      <a:pt x="467" y="298"/>
                    </a:lnTo>
                    <a:lnTo>
                      <a:pt x="503" y="293"/>
                    </a:lnTo>
                    <a:lnTo>
                      <a:pt x="536" y="293"/>
                    </a:lnTo>
                    <a:lnTo>
                      <a:pt x="530" y="262"/>
                    </a:lnTo>
                    <a:lnTo>
                      <a:pt x="526" y="245"/>
                    </a:lnTo>
                    <a:lnTo>
                      <a:pt x="491" y="220"/>
                    </a:lnTo>
                    <a:lnTo>
                      <a:pt x="489" y="212"/>
                    </a:lnTo>
                    <a:lnTo>
                      <a:pt x="509" y="187"/>
                    </a:lnTo>
                    <a:lnTo>
                      <a:pt x="529" y="182"/>
                    </a:lnTo>
                    <a:lnTo>
                      <a:pt x="523" y="167"/>
                    </a:lnTo>
                    <a:lnTo>
                      <a:pt x="533" y="140"/>
                    </a:lnTo>
                    <a:lnTo>
                      <a:pt x="533" y="124"/>
                    </a:lnTo>
                    <a:lnTo>
                      <a:pt x="539" y="92"/>
                    </a:lnTo>
                    <a:lnTo>
                      <a:pt x="545" y="79"/>
                    </a:lnTo>
                    <a:lnTo>
                      <a:pt x="565" y="82"/>
                    </a:lnTo>
                    <a:lnTo>
                      <a:pt x="575" y="59"/>
                    </a:lnTo>
                    <a:lnTo>
                      <a:pt x="565" y="40"/>
                    </a:lnTo>
                    <a:lnTo>
                      <a:pt x="559" y="14"/>
                    </a:lnTo>
                    <a:lnTo>
                      <a:pt x="545" y="17"/>
                    </a:lnTo>
                    <a:lnTo>
                      <a:pt x="480" y="3"/>
                    </a:lnTo>
                    <a:lnTo>
                      <a:pt x="438" y="0"/>
                    </a:lnTo>
                    <a:lnTo>
                      <a:pt x="398" y="10"/>
                    </a:lnTo>
                    <a:lnTo>
                      <a:pt x="362" y="26"/>
                    </a:lnTo>
                    <a:lnTo>
                      <a:pt x="320" y="49"/>
                    </a:lnTo>
                    <a:lnTo>
                      <a:pt x="288" y="73"/>
                    </a:lnTo>
                    <a:lnTo>
                      <a:pt x="258" y="76"/>
                    </a:lnTo>
                    <a:lnTo>
                      <a:pt x="216" y="68"/>
                    </a:lnTo>
                    <a:lnTo>
                      <a:pt x="177" y="82"/>
                    </a:lnTo>
                    <a:lnTo>
                      <a:pt x="153" y="88"/>
                    </a:lnTo>
                    <a:lnTo>
                      <a:pt x="124" y="79"/>
                    </a:lnTo>
                    <a:lnTo>
                      <a:pt x="84" y="62"/>
                    </a:lnTo>
                    <a:lnTo>
                      <a:pt x="61" y="56"/>
                    </a:lnTo>
                    <a:lnTo>
                      <a:pt x="30" y="50"/>
                    </a:lnTo>
                    <a:lnTo>
                      <a:pt x="13" y="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11" name="Freeform 7"/>
              <p:cNvSpPr>
                <a:spLocks noChangeAspect="1"/>
              </p:cNvSpPr>
              <p:nvPr/>
            </p:nvSpPr>
            <p:spPr bwMode="auto">
              <a:xfrm>
                <a:off x="3613150" y="3836988"/>
                <a:ext cx="250825" cy="225425"/>
              </a:xfrm>
              <a:custGeom>
                <a:avLst/>
                <a:gdLst>
                  <a:gd name="T0" fmla="*/ 0 w 315"/>
                  <a:gd name="T1" fmla="*/ 49 h 277"/>
                  <a:gd name="T2" fmla="*/ 7 w 315"/>
                  <a:gd name="T3" fmla="*/ 39 h 277"/>
                  <a:gd name="T4" fmla="*/ 4 w 315"/>
                  <a:gd name="T5" fmla="*/ 25 h 277"/>
                  <a:gd name="T6" fmla="*/ 52 w 315"/>
                  <a:gd name="T7" fmla="*/ 0 h 277"/>
                  <a:gd name="T8" fmla="*/ 57 w 315"/>
                  <a:gd name="T9" fmla="*/ 9 h 277"/>
                  <a:gd name="T10" fmla="*/ 91 w 315"/>
                  <a:gd name="T11" fmla="*/ 3 h 277"/>
                  <a:gd name="T12" fmla="*/ 118 w 315"/>
                  <a:gd name="T13" fmla="*/ 4 h 277"/>
                  <a:gd name="T14" fmla="*/ 108 w 315"/>
                  <a:gd name="T15" fmla="*/ 18 h 277"/>
                  <a:gd name="T16" fmla="*/ 114 w 315"/>
                  <a:gd name="T17" fmla="*/ 36 h 277"/>
                  <a:gd name="T18" fmla="*/ 136 w 315"/>
                  <a:gd name="T19" fmla="*/ 43 h 277"/>
                  <a:gd name="T20" fmla="*/ 159 w 315"/>
                  <a:gd name="T21" fmla="*/ 42 h 277"/>
                  <a:gd name="T22" fmla="*/ 177 w 315"/>
                  <a:gd name="T23" fmla="*/ 28 h 277"/>
                  <a:gd name="T24" fmla="*/ 207 w 315"/>
                  <a:gd name="T25" fmla="*/ 25 h 277"/>
                  <a:gd name="T26" fmla="*/ 216 w 315"/>
                  <a:gd name="T27" fmla="*/ 37 h 277"/>
                  <a:gd name="T28" fmla="*/ 234 w 315"/>
                  <a:gd name="T29" fmla="*/ 48 h 277"/>
                  <a:gd name="T30" fmla="*/ 260 w 315"/>
                  <a:gd name="T31" fmla="*/ 49 h 277"/>
                  <a:gd name="T32" fmla="*/ 255 w 315"/>
                  <a:gd name="T33" fmla="*/ 70 h 277"/>
                  <a:gd name="T34" fmla="*/ 257 w 315"/>
                  <a:gd name="T35" fmla="*/ 112 h 277"/>
                  <a:gd name="T36" fmla="*/ 261 w 315"/>
                  <a:gd name="T37" fmla="*/ 138 h 277"/>
                  <a:gd name="T38" fmla="*/ 290 w 315"/>
                  <a:gd name="T39" fmla="*/ 135 h 277"/>
                  <a:gd name="T40" fmla="*/ 299 w 315"/>
                  <a:gd name="T41" fmla="*/ 153 h 277"/>
                  <a:gd name="T42" fmla="*/ 300 w 315"/>
                  <a:gd name="T43" fmla="*/ 168 h 277"/>
                  <a:gd name="T44" fmla="*/ 315 w 315"/>
                  <a:gd name="T45" fmla="*/ 189 h 277"/>
                  <a:gd name="T46" fmla="*/ 297 w 315"/>
                  <a:gd name="T47" fmla="*/ 204 h 277"/>
                  <a:gd name="T48" fmla="*/ 281 w 315"/>
                  <a:gd name="T49" fmla="*/ 216 h 277"/>
                  <a:gd name="T50" fmla="*/ 263 w 315"/>
                  <a:gd name="T51" fmla="*/ 216 h 277"/>
                  <a:gd name="T52" fmla="*/ 242 w 315"/>
                  <a:gd name="T53" fmla="*/ 222 h 277"/>
                  <a:gd name="T54" fmla="*/ 242 w 315"/>
                  <a:gd name="T55" fmla="*/ 244 h 277"/>
                  <a:gd name="T56" fmla="*/ 233 w 315"/>
                  <a:gd name="T57" fmla="*/ 259 h 277"/>
                  <a:gd name="T58" fmla="*/ 210 w 315"/>
                  <a:gd name="T59" fmla="*/ 277 h 277"/>
                  <a:gd name="T60" fmla="*/ 173 w 315"/>
                  <a:gd name="T61" fmla="*/ 249 h 277"/>
                  <a:gd name="T62" fmla="*/ 162 w 315"/>
                  <a:gd name="T63" fmla="*/ 223 h 277"/>
                  <a:gd name="T64" fmla="*/ 127 w 315"/>
                  <a:gd name="T65" fmla="*/ 216 h 277"/>
                  <a:gd name="T66" fmla="*/ 115 w 315"/>
                  <a:gd name="T67" fmla="*/ 183 h 277"/>
                  <a:gd name="T68" fmla="*/ 91 w 315"/>
                  <a:gd name="T69" fmla="*/ 163 h 277"/>
                  <a:gd name="T70" fmla="*/ 82 w 315"/>
                  <a:gd name="T71" fmla="*/ 139 h 277"/>
                  <a:gd name="T72" fmla="*/ 63 w 315"/>
                  <a:gd name="T73" fmla="*/ 115 h 277"/>
                  <a:gd name="T74" fmla="*/ 49 w 315"/>
                  <a:gd name="T75" fmla="*/ 91 h 277"/>
                  <a:gd name="T76" fmla="*/ 24 w 315"/>
                  <a:gd name="T77" fmla="*/ 73 h 277"/>
                  <a:gd name="T78" fmla="*/ 0 w 315"/>
                  <a:gd name="T79" fmla="*/ 49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5" h="277">
                    <a:moveTo>
                      <a:pt x="0" y="49"/>
                    </a:moveTo>
                    <a:lnTo>
                      <a:pt x="7" y="39"/>
                    </a:lnTo>
                    <a:lnTo>
                      <a:pt x="4" y="25"/>
                    </a:lnTo>
                    <a:lnTo>
                      <a:pt x="52" y="0"/>
                    </a:lnTo>
                    <a:lnTo>
                      <a:pt x="57" y="9"/>
                    </a:lnTo>
                    <a:lnTo>
                      <a:pt x="91" y="3"/>
                    </a:lnTo>
                    <a:lnTo>
                      <a:pt x="118" y="4"/>
                    </a:lnTo>
                    <a:lnTo>
                      <a:pt x="108" y="18"/>
                    </a:lnTo>
                    <a:lnTo>
                      <a:pt x="114" y="36"/>
                    </a:lnTo>
                    <a:lnTo>
                      <a:pt x="136" y="43"/>
                    </a:lnTo>
                    <a:lnTo>
                      <a:pt x="159" y="42"/>
                    </a:lnTo>
                    <a:lnTo>
                      <a:pt x="177" y="28"/>
                    </a:lnTo>
                    <a:lnTo>
                      <a:pt x="207" y="25"/>
                    </a:lnTo>
                    <a:lnTo>
                      <a:pt x="216" y="37"/>
                    </a:lnTo>
                    <a:lnTo>
                      <a:pt x="234" y="48"/>
                    </a:lnTo>
                    <a:lnTo>
                      <a:pt x="260" y="49"/>
                    </a:lnTo>
                    <a:lnTo>
                      <a:pt x="255" y="70"/>
                    </a:lnTo>
                    <a:lnTo>
                      <a:pt x="257" y="112"/>
                    </a:lnTo>
                    <a:lnTo>
                      <a:pt x="261" y="138"/>
                    </a:lnTo>
                    <a:lnTo>
                      <a:pt x="290" y="135"/>
                    </a:lnTo>
                    <a:lnTo>
                      <a:pt x="299" y="153"/>
                    </a:lnTo>
                    <a:lnTo>
                      <a:pt x="300" y="168"/>
                    </a:lnTo>
                    <a:lnTo>
                      <a:pt x="315" y="189"/>
                    </a:lnTo>
                    <a:lnTo>
                      <a:pt x="297" y="204"/>
                    </a:lnTo>
                    <a:lnTo>
                      <a:pt x="281" y="216"/>
                    </a:lnTo>
                    <a:lnTo>
                      <a:pt x="263" y="216"/>
                    </a:lnTo>
                    <a:lnTo>
                      <a:pt x="242" y="222"/>
                    </a:lnTo>
                    <a:lnTo>
                      <a:pt x="242" y="244"/>
                    </a:lnTo>
                    <a:lnTo>
                      <a:pt x="233" y="259"/>
                    </a:lnTo>
                    <a:lnTo>
                      <a:pt x="210" y="277"/>
                    </a:lnTo>
                    <a:lnTo>
                      <a:pt x="173" y="249"/>
                    </a:lnTo>
                    <a:lnTo>
                      <a:pt x="162" y="223"/>
                    </a:lnTo>
                    <a:lnTo>
                      <a:pt x="127" y="216"/>
                    </a:lnTo>
                    <a:lnTo>
                      <a:pt x="115" y="183"/>
                    </a:lnTo>
                    <a:lnTo>
                      <a:pt x="91" y="163"/>
                    </a:lnTo>
                    <a:lnTo>
                      <a:pt x="82" y="139"/>
                    </a:lnTo>
                    <a:lnTo>
                      <a:pt x="63" y="115"/>
                    </a:lnTo>
                    <a:lnTo>
                      <a:pt x="49" y="91"/>
                    </a:lnTo>
                    <a:lnTo>
                      <a:pt x="24" y="7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12" name="Freeform 8"/>
              <p:cNvSpPr>
                <a:spLocks noChangeAspect="1"/>
              </p:cNvSpPr>
              <p:nvPr/>
            </p:nvSpPr>
            <p:spPr bwMode="auto">
              <a:xfrm>
                <a:off x="3795713" y="4003675"/>
                <a:ext cx="66675" cy="85725"/>
              </a:xfrm>
              <a:custGeom>
                <a:avLst/>
                <a:gdLst>
                  <a:gd name="T0" fmla="*/ 61 w 85"/>
                  <a:gd name="T1" fmla="*/ 106 h 106"/>
                  <a:gd name="T2" fmla="*/ 66 w 85"/>
                  <a:gd name="T3" fmla="*/ 72 h 106"/>
                  <a:gd name="T4" fmla="*/ 85 w 85"/>
                  <a:gd name="T5" fmla="*/ 58 h 106"/>
                  <a:gd name="T6" fmla="*/ 85 w 85"/>
                  <a:gd name="T7" fmla="*/ 42 h 106"/>
                  <a:gd name="T8" fmla="*/ 75 w 85"/>
                  <a:gd name="T9" fmla="*/ 30 h 106"/>
                  <a:gd name="T10" fmla="*/ 64 w 85"/>
                  <a:gd name="T11" fmla="*/ 13 h 106"/>
                  <a:gd name="T12" fmla="*/ 58 w 85"/>
                  <a:gd name="T13" fmla="*/ 0 h 106"/>
                  <a:gd name="T14" fmla="*/ 39 w 85"/>
                  <a:gd name="T15" fmla="*/ 0 h 106"/>
                  <a:gd name="T16" fmla="*/ 25 w 85"/>
                  <a:gd name="T17" fmla="*/ 6 h 106"/>
                  <a:gd name="T18" fmla="*/ 25 w 85"/>
                  <a:gd name="T19" fmla="*/ 28 h 106"/>
                  <a:gd name="T20" fmla="*/ 13 w 85"/>
                  <a:gd name="T21" fmla="*/ 48 h 106"/>
                  <a:gd name="T22" fmla="*/ 0 w 85"/>
                  <a:gd name="T23" fmla="*/ 54 h 106"/>
                  <a:gd name="T24" fmla="*/ 6 w 85"/>
                  <a:gd name="T25" fmla="*/ 70 h 106"/>
                  <a:gd name="T26" fmla="*/ 24 w 85"/>
                  <a:gd name="T27" fmla="*/ 75 h 106"/>
                  <a:gd name="T28" fmla="*/ 42 w 85"/>
                  <a:gd name="T29" fmla="*/ 79 h 106"/>
                  <a:gd name="T30" fmla="*/ 52 w 85"/>
                  <a:gd name="T31" fmla="*/ 90 h 106"/>
                  <a:gd name="T32" fmla="*/ 61 w 85"/>
                  <a:gd name="T3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106">
                    <a:moveTo>
                      <a:pt x="61" y="106"/>
                    </a:moveTo>
                    <a:lnTo>
                      <a:pt x="66" y="72"/>
                    </a:lnTo>
                    <a:lnTo>
                      <a:pt x="85" y="58"/>
                    </a:lnTo>
                    <a:lnTo>
                      <a:pt x="85" y="42"/>
                    </a:lnTo>
                    <a:lnTo>
                      <a:pt x="75" y="30"/>
                    </a:lnTo>
                    <a:lnTo>
                      <a:pt x="64" y="13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5" y="6"/>
                    </a:lnTo>
                    <a:lnTo>
                      <a:pt x="25" y="28"/>
                    </a:lnTo>
                    <a:lnTo>
                      <a:pt x="13" y="48"/>
                    </a:lnTo>
                    <a:lnTo>
                      <a:pt x="0" y="54"/>
                    </a:lnTo>
                    <a:lnTo>
                      <a:pt x="6" y="70"/>
                    </a:lnTo>
                    <a:lnTo>
                      <a:pt x="24" y="75"/>
                    </a:lnTo>
                    <a:lnTo>
                      <a:pt x="42" y="79"/>
                    </a:lnTo>
                    <a:lnTo>
                      <a:pt x="52" y="90"/>
                    </a:lnTo>
                    <a:lnTo>
                      <a:pt x="61" y="10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13" name="Group 9"/>
              <p:cNvGrpSpPr>
                <a:grpSpLocks noChangeAspect="1"/>
              </p:cNvGrpSpPr>
              <p:nvPr/>
            </p:nvGrpSpPr>
            <p:grpSpPr bwMode="auto">
              <a:xfrm>
                <a:off x="3836988" y="3575050"/>
                <a:ext cx="547687" cy="755650"/>
                <a:chOff x="2422" y="2221"/>
                <a:chExt cx="384" cy="513"/>
              </a:xfrm>
            </p:grpSpPr>
            <p:sp>
              <p:nvSpPr>
                <p:cNvPr id="610314" name="Freeform 10"/>
                <p:cNvSpPr>
                  <a:spLocks noChangeAspect="1"/>
                </p:cNvSpPr>
                <p:nvPr/>
              </p:nvSpPr>
              <p:spPr bwMode="auto">
                <a:xfrm>
                  <a:off x="2747" y="2270"/>
                  <a:ext cx="18" cy="17"/>
                </a:xfrm>
                <a:custGeom>
                  <a:avLst/>
                  <a:gdLst>
                    <a:gd name="T0" fmla="*/ 3 w 36"/>
                    <a:gd name="T1" fmla="*/ 0 h 33"/>
                    <a:gd name="T2" fmla="*/ 0 w 36"/>
                    <a:gd name="T3" fmla="*/ 6 h 33"/>
                    <a:gd name="T4" fmla="*/ 3 w 36"/>
                    <a:gd name="T5" fmla="*/ 22 h 33"/>
                    <a:gd name="T6" fmla="*/ 22 w 36"/>
                    <a:gd name="T7" fmla="*/ 33 h 33"/>
                    <a:gd name="T8" fmla="*/ 36 w 36"/>
                    <a:gd name="T9" fmla="*/ 19 h 33"/>
                    <a:gd name="T10" fmla="*/ 3 w 36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33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3" y="22"/>
                      </a:lnTo>
                      <a:lnTo>
                        <a:pt x="22" y="33"/>
                      </a:lnTo>
                      <a:lnTo>
                        <a:pt x="36" y="19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15" name="Freeform 11"/>
                <p:cNvSpPr>
                  <a:spLocks noChangeAspect="1"/>
                </p:cNvSpPr>
                <p:nvPr/>
              </p:nvSpPr>
              <p:spPr bwMode="auto">
                <a:xfrm>
                  <a:off x="2422" y="2221"/>
                  <a:ext cx="384" cy="513"/>
                </a:xfrm>
                <a:custGeom>
                  <a:avLst/>
                  <a:gdLst>
                    <a:gd name="T0" fmla="*/ 301 w 768"/>
                    <a:gd name="T1" fmla="*/ 23 h 1026"/>
                    <a:gd name="T2" fmla="*/ 310 w 768"/>
                    <a:gd name="T3" fmla="*/ 72 h 1026"/>
                    <a:gd name="T4" fmla="*/ 304 w 768"/>
                    <a:gd name="T5" fmla="*/ 108 h 1026"/>
                    <a:gd name="T6" fmla="*/ 346 w 768"/>
                    <a:gd name="T7" fmla="*/ 161 h 1026"/>
                    <a:gd name="T8" fmla="*/ 284 w 768"/>
                    <a:gd name="T9" fmla="*/ 144 h 1026"/>
                    <a:gd name="T10" fmla="*/ 236 w 768"/>
                    <a:gd name="T11" fmla="*/ 183 h 1026"/>
                    <a:gd name="T12" fmla="*/ 203 w 768"/>
                    <a:gd name="T13" fmla="*/ 150 h 1026"/>
                    <a:gd name="T14" fmla="*/ 141 w 768"/>
                    <a:gd name="T15" fmla="*/ 183 h 1026"/>
                    <a:gd name="T16" fmla="*/ 153 w 768"/>
                    <a:gd name="T17" fmla="*/ 236 h 1026"/>
                    <a:gd name="T18" fmla="*/ 122 w 768"/>
                    <a:gd name="T19" fmla="*/ 264 h 1026"/>
                    <a:gd name="T20" fmla="*/ 128 w 768"/>
                    <a:gd name="T21" fmla="*/ 314 h 1026"/>
                    <a:gd name="T22" fmla="*/ 86 w 768"/>
                    <a:gd name="T23" fmla="*/ 366 h 1026"/>
                    <a:gd name="T24" fmla="*/ 42 w 768"/>
                    <a:gd name="T25" fmla="*/ 409 h 1026"/>
                    <a:gd name="T26" fmla="*/ 29 w 768"/>
                    <a:gd name="T27" fmla="*/ 490 h 1026"/>
                    <a:gd name="T28" fmla="*/ 23 w 768"/>
                    <a:gd name="T29" fmla="*/ 526 h 1026"/>
                    <a:gd name="T30" fmla="*/ 3 w 768"/>
                    <a:gd name="T31" fmla="*/ 601 h 1026"/>
                    <a:gd name="T32" fmla="*/ 29 w 768"/>
                    <a:gd name="T33" fmla="*/ 637 h 1026"/>
                    <a:gd name="T34" fmla="*/ 0 w 768"/>
                    <a:gd name="T35" fmla="*/ 683 h 1026"/>
                    <a:gd name="T36" fmla="*/ 42 w 768"/>
                    <a:gd name="T37" fmla="*/ 734 h 1026"/>
                    <a:gd name="T38" fmla="*/ 120 w 768"/>
                    <a:gd name="T39" fmla="*/ 745 h 1026"/>
                    <a:gd name="T40" fmla="*/ 134 w 768"/>
                    <a:gd name="T41" fmla="*/ 781 h 1026"/>
                    <a:gd name="T42" fmla="*/ 98 w 768"/>
                    <a:gd name="T43" fmla="*/ 829 h 1026"/>
                    <a:gd name="T44" fmla="*/ 66 w 768"/>
                    <a:gd name="T45" fmla="*/ 912 h 1026"/>
                    <a:gd name="T46" fmla="*/ 108 w 768"/>
                    <a:gd name="T47" fmla="*/ 961 h 1026"/>
                    <a:gd name="T48" fmla="*/ 147 w 768"/>
                    <a:gd name="T49" fmla="*/ 942 h 1026"/>
                    <a:gd name="T50" fmla="*/ 186 w 768"/>
                    <a:gd name="T51" fmla="*/ 957 h 1026"/>
                    <a:gd name="T52" fmla="*/ 223 w 768"/>
                    <a:gd name="T53" fmla="*/ 990 h 1026"/>
                    <a:gd name="T54" fmla="*/ 295 w 768"/>
                    <a:gd name="T55" fmla="*/ 1000 h 1026"/>
                    <a:gd name="T56" fmla="*/ 343 w 768"/>
                    <a:gd name="T57" fmla="*/ 1009 h 1026"/>
                    <a:gd name="T58" fmla="*/ 415 w 768"/>
                    <a:gd name="T59" fmla="*/ 1009 h 1026"/>
                    <a:gd name="T60" fmla="*/ 461 w 768"/>
                    <a:gd name="T61" fmla="*/ 1003 h 1026"/>
                    <a:gd name="T62" fmla="*/ 512 w 768"/>
                    <a:gd name="T63" fmla="*/ 1003 h 1026"/>
                    <a:gd name="T64" fmla="*/ 573 w 768"/>
                    <a:gd name="T65" fmla="*/ 1017 h 1026"/>
                    <a:gd name="T66" fmla="*/ 559 w 768"/>
                    <a:gd name="T67" fmla="*/ 973 h 1026"/>
                    <a:gd name="T68" fmla="*/ 648 w 768"/>
                    <a:gd name="T69" fmla="*/ 889 h 1026"/>
                    <a:gd name="T70" fmla="*/ 604 w 768"/>
                    <a:gd name="T71" fmla="*/ 850 h 1026"/>
                    <a:gd name="T72" fmla="*/ 520 w 768"/>
                    <a:gd name="T73" fmla="*/ 768 h 1026"/>
                    <a:gd name="T74" fmla="*/ 499 w 768"/>
                    <a:gd name="T75" fmla="*/ 692 h 1026"/>
                    <a:gd name="T76" fmla="*/ 527 w 768"/>
                    <a:gd name="T77" fmla="*/ 674 h 1026"/>
                    <a:gd name="T78" fmla="*/ 694 w 768"/>
                    <a:gd name="T79" fmla="*/ 601 h 1026"/>
                    <a:gd name="T80" fmla="*/ 754 w 768"/>
                    <a:gd name="T81" fmla="*/ 596 h 1026"/>
                    <a:gd name="T82" fmla="*/ 768 w 768"/>
                    <a:gd name="T83" fmla="*/ 545 h 1026"/>
                    <a:gd name="T84" fmla="*/ 751 w 768"/>
                    <a:gd name="T85" fmla="*/ 451 h 1026"/>
                    <a:gd name="T86" fmla="*/ 738 w 768"/>
                    <a:gd name="T87" fmla="*/ 385 h 1026"/>
                    <a:gd name="T88" fmla="*/ 718 w 768"/>
                    <a:gd name="T89" fmla="*/ 311 h 1026"/>
                    <a:gd name="T90" fmla="*/ 687 w 768"/>
                    <a:gd name="T91" fmla="*/ 195 h 1026"/>
                    <a:gd name="T92" fmla="*/ 621 w 768"/>
                    <a:gd name="T93" fmla="*/ 128 h 1026"/>
                    <a:gd name="T94" fmla="*/ 568 w 768"/>
                    <a:gd name="T95" fmla="*/ 125 h 1026"/>
                    <a:gd name="T96" fmla="*/ 478 w 768"/>
                    <a:gd name="T97" fmla="*/ 159 h 1026"/>
                    <a:gd name="T98" fmla="*/ 470 w 768"/>
                    <a:gd name="T99" fmla="*/ 131 h 1026"/>
                    <a:gd name="T100" fmla="*/ 425 w 768"/>
                    <a:gd name="T101" fmla="*/ 89 h 1026"/>
                    <a:gd name="T102" fmla="*/ 389 w 768"/>
                    <a:gd name="T103" fmla="*/ 23 h 1026"/>
                    <a:gd name="T104" fmla="*/ 337 w 768"/>
                    <a:gd name="T105" fmla="*/ 3 h 10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768" h="1026">
                      <a:moveTo>
                        <a:pt x="317" y="0"/>
                      </a:moveTo>
                      <a:lnTo>
                        <a:pt x="301" y="11"/>
                      </a:lnTo>
                      <a:lnTo>
                        <a:pt x="301" y="23"/>
                      </a:lnTo>
                      <a:lnTo>
                        <a:pt x="304" y="33"/>
                      </a:lnTo>
                      <a:lnTo>
                        <a:pt x="307" y="50"/>
                      </a:lnTo>
                      <a:lnTo>
                        <a:pt x="310" y="72"/>
                      </a:lnTo>
                      <a:lnTo>
                        <a:pt x="301" y="81"/>
                      </a:lnTo>
                      <a:lnTo>
                        <a:pt x="301" y="95"/>
                      </a:lnTo>
                      <a:lnTo>
                        <a:pt x="304" y="108"/>
                      </a:lnTo>
                      <a:lnTo>
                        <a:pt x="326" y="128"/>
                      </a:lnTo>
                      <a:lnTo>
                        <a:pt x="340" y="131"/>
                      </a:lnTo>
                      <a:lnTo>
                        <a:pt x="346" y="161"/>
                      </a:lnTo>
                      <a:lnTo>
                        <a:pt x="314" y="153"/>
                      </a:lnTo>
                      <a:lnTo>
                        <a:pt x="298" y="137"/>
                      </a:lnTo>
                      <a:lnTo>
                        <a:pt x="284" y="144"/>
                      </a:lnTo>
                      <a:lnTo>
                        <a:pt x="259" y="176"/>
                      </a:lnTo>
                      <a:lnTo>
                        <a:pt x="248" y="186"/>
                      </a:lnTo>
                      <a:lnTo>
                        <a:pt x="236" y="183"/>
                      </a:lnTo>
                      <a:lnTo>
                        <a:pt x="235" y="170"/>
                      </a:lnTo>
                      <a:lnTo>
                        <a:pt x="226" y="159"/>
                      </a:lnTo>
                      <a:lnTo>
                        <a:pt x="203" y="150"/>
                      </a:lnTo>
                      <a:lnTo>
                        <a:pt x="170" y="150"/>
                      </a:lnTo>
                      <a:lnTo>
                        <a:pt x="159" y="164"/>
                      </a:lnTo>
                      <a:lnTo>
                        <a:pt x="141" y="183"/>
                      </a:lnTo>
                      <a:lnTo>
                        <a:pt x="156" y="197"/>
                      </a:lnTo>
                      <a:lnTo>
                        <a:pt x="156" y="222"/>
                      </a:lnTo>
                      <a:lnTo>
                        <a:pt x="153" y="236"/>
                      </a:lnTo>
                      <a:lnTo>
                        <a:pt x="147" y="248"/>
                      </a:lnTo>
                      <a:lnTo>
                        <a:pt x="128" y="261"/>
                      </a:lnTo>
                      <a:lnTo>
                        <a:pt x="122" y="264"/>
                      </a:lnTo>
                      <a:lnTo>
                        <a:pt x="125" y="284"/>
                      </a:lnTo>
                      <a:lnTo>
                        <a:pt x="134" y="297"/>
                      </a:lnTo>
                      <a:lnTo>
                        <a:pt x="128" y="314"/>
                      </a:lnTo>
                      <a:lnTo>
                        <a:pt x="114" y="333"/>
                      </a:lnTo>
                      <a:lnTo>
                        <a:pt x="98" y="353"/>
                      </a:lnTo>
                      <a:lnTo>
                        <a:pt x="86" y="366"/>
                      </a:lnTo>
                      <a:lnTo>
                        <a:pt x="66" y="382"/>
                      </a:lnTo>
                      <a:lnTo>
                        <a:pt x="53" y="386"/>
                      </a:lnTo>
                      <a:lnTo>
                        <a:pt x="42" y="409"/>
                      </a:lnTo>
                      <a:lnTo>
                        <a:pt x="39" y="442"/>
                      </a:lnTo>
                      <a:lnTo>
                        <a:pt x="29" y="461"/>
                      </a:lnTo>
                      <a:lnTo>
                        <a:pt x="29" y="490"/>
                      </a:lnTo>
                      <a:lnTo>
                        <a:pt x="17" y="503"/>
                      </a:lnTo>
                      <a:lnTo>
                        <a:pt x="14" y="512"/>
                      </a:lnTo>
                      <a:lnTo>
                        <a:pt x="23" y="526"/>
                      </a:lnTo>
                      <a:lnTo>
                        <a:pt x="29" y="548"/>
                      </a:lnTo>
                      <a:lnTo>
                        <a:pt x="42" y="568"/>
                      </a:lnTo>
                      <a:lnTo>
                        <a:pt x="3" y="601"/>
                      </a:lnTo>
                      <a:lnTo>
                        <a:pt x="11" y="620"/>
                      </a:lnTo>
                      <a:lnTo>
                        <a:pt x="26" y="634"/>
                      </a:lnTo>
                      <a:lnTo>
                        <a:pt x="29" y="637"/>
                      </a:lnTo>
                      <a:lnTo>
                        <a:pt x="29" y="650"/>
                      </a:lnTo>
                      <a:lnTo>
                        <a:pt x="9" y="664"/>
                      </a:lnTo>
                      <a:lnTo>
                        <a:pt x="0" y="683"/>
                      </a:lnTo>
                      <a:lnTo>
                        <a:pt x="9" y="709"/>
                      </a:lnTo>
                      <a:lnTo>
                        <a:pt x="20" y="725"/>
                      </a:lnTo>
                      <a:lnTo>
                        <a:pt x="42" y="734"/>
                      </a:lnTo>
                      <a:lnTo>
                        <a:pt x="69" y="739"/>
                      </a:lnTo>
                      <a:lnTo>
                        <a:pt x="98" y="742"/>
                      </a:lnTo>
                      <a:lnTo>
                        <a:pt x="120" y="745"/>
                      </a:lnTo>
                      <a:lnTo>
                        <a:pt x="137" y="757"/>
                      </a:lnTo>
                      <a:lnTo>
                        <a:pt x="153" y="771"/>
                      </a:lnTo>
                      <a:lnTo>
                        <a:pt x="134" y="781"/>
                      </a:lnTo>
                      <a:lnTo>
                        <a:pt x="117" y="798"/>
                      </a:lnTo>
                      <a:lnTo>
                        <a:pt x="101" y="811"/>
                      </a:lnTo>
                      <a:lnTo>
                        <a:pt x="98" y="829"/>
                      </a:lnTo>
                      <a:lnTo>
                        <a:pt x="89" y="870"/>
                      </a:lnTo>
                      <a:lnTo>
                        <a:pt x="75" y="895"/>
                      </a:lnTo>
                      <a:lnTo>
                        <a:pt x="66" y="912"/>
                      </a:lnTo>
                      <a:lnTo>
                        <a:pt x="89" y="942"/>
                      </a:lnTo>
                      <a:lnTo>
                        <a:pt x="95" y="951"/>
                      </a:lnTo>
                      <a:lnTo>
                        <a:pt x="108" y="961"/>
                      </a:lnTo>
                      <a:lnTo>
                        <a:pt x="122" y="960"/>
                      </a:lnTo>
                      <a:lnTo>
                        <a:pt x="140" y="951"/>
                      </a:lnTo>
                      <a:lnTo>
                        <a:pt x="147" y="942"/>
                      </a:lnTo>
                      <a:lnTo>
                        <a:pt x="150" y="937"/>
                      </a:lnTo>
                      <a:lnTo>
                        <a:pt x="176" y="942"/>
                      </a:lnTo>
                      <a:lnTo>
                        <a:pt x="186" y="957"/>
                      </a:lnTo>
                      <a:lnTo>
                        <a:pt x="195" y="973"/>
                      </a:lnTo>
                      <a:lnTo>
                        <a:pt x="206" y="987"/>
                      </a:lnTo>
                      <a:lnTo>
                        <a:pt x="223" y="990"/>
                      </a:lnTo>
                      <a:lnTo>
                        <a:pt x="256" y="987"/>
                      </a:lnTo>
                      <a:lnTo>
                        <a:pt x="272" y="984"/>
                      </a:lnTo>
                      <a:lnTo>
                        <a:pt x="295" y="1000"/>
                      </a:lnTo>
                      <a:lnTo>
                        <a:pt x="311" y="993"/>
                      </a:lnTo>
                      <a:lnTo>
                        <a:pt x="328" y="997"/>
                      </a:lnTo>
                      <a:lnTo>
                        <a:pt x="343" y="1009"/>
                      </a:lnTo>
                      <a:lnTo>
                        <a:pt x="370" y="997"/>
                      </a:lnTo>
                      <a:lnTo>
                        <a:pt x="395" y="997"/>
                      </a:lnTo>
                      <a:lnTo>
                        <a:pt x="415" y="1009"/>
                      </a:lnTo>
                      <a:lnTo>
                        <a:pt x="428" y="1015"/>
                      </a:lnTo>
                      <a:lnTo>
                        <a:pt x="445" y="1003"/>
                      </a:lnTo>
                      <a:lnTo>
                        <a:pt x="461" y="1003"/>
                      </a:lnTo>
                      <a:lnTo>
                        <a:pt x="490" y="997"/>
                      </a:lnTo>
                      <a:lnTo>
                        <a:pt x="509" y="1009"/>
                      </a:lnTo>
                      <a:lnTo>
                        <a:pt x="512" y="1003"/>
                      </a:lnTo>
                      <a:lnTo>
                        <a:pt x="533" y="1017"/>
                      </a:lnTo>
                      <a:lnTo>
                        <a:pt x="551" y="1026"/>
                      </a:lnTo>
                      <a:lnTo>
                        <a:pt x="573" y="1017"/>
                      </a:lnTo>
                      <a:lnTo>
                        <a:pt x="576" y="1003"/>
                      </a:lnTo>
                      <a:lnTo>
                        <a:pt x="562" y="984"/>
                      </a:lnTo>
                      <a:lnTo>
                        <a:pt x="559" y="973"/>
                      </a:lnTo>
                      <a:lnTo>
                        <a:pt x="551" y="940"/>
                      </a:lnTo>
                      <a:lnTo>
                        <a:pt x="628" y="889"/>
                      </a:lnTo>
                      <a:lnTo>
                        <a:pt x="648" y="889"/>
                      </a:lnTo>
                      <a:lnTo>
                        <a:pt x="651" y="882"/>
                      </a:lnTo>
                      <a:lnTo>
                        <a:pt x="624" y="871"/>
                      </a:lnTo>
                      <a:lnTo>
                        <a:pt x="604" y="850"/>
                      </a:lnTo>
                      <a:lnTo>
                        <a:pt x="554" y="807"/>
                      </a:lnTo>
                      <a:lnTo>
                        <a:pt x="548" y="774"/>
                      </a:lnTo>
                      <a:lnTo>
                        <a:pt x="520" y="768"/>
                      </a:lnTo>
                      <a:lnTo>
                        <a:pt x="517" y="734"/>
                      </a:lnTo>
                      <a:lnTo>
                        <a:pt x="511" y="706"/>
                      </a:lnTo>
                      <a:lnTo>
                        <a:pt x="499" y="692"/>
                      </a:lnTo>
                      <a:lnTo>
                        <a:pt x="506" y="679"/>
                      </a:lnTo>
                      <a:lnTo>
                        <a:pt x="512" y="673"/>
                      </a:lnTo>
                      <a:lnTo>
                        <a:pt x="527" y="674"/>
                      </a:lnTo>
                      <a:lnTo>
                        <a:pt x="574" y="661"/>
                      </a:lnTo>
                      <a:lnTo>
                        <a:pt x="673" y="610"/>
                      </a:lnTo>
                      <a:lnTo>
                        <a:pt x="694" y="601"/>
                      </a:lnTo>
                      <a:lnTo>
                        <a:pt x="715" y="587"/>
                      </a:lnTo>
                      <a:lnTo>
                        <a:pt x="732" y="605"/>
                      </a:lnTo>
                      <a:lnTo>
                        <a:pt x="754" y="596"/>
                      </a:lnTo>
                      <a:lnTo>
                        <a:pt x="760" y="574"/>
                      </a:lnTo>
                      <a:lnTo>
                        <a:pt x="759" y="560"/>
                      </a:lnTo>
                      <a:lnTo>
                        <a:pt x="768" y="545"/>
                      </a:lnTo>
                      <a:lnTo>
                        <a:pt x="756" y="527"/>
                      </a:lnTo>
                      <a:lnTo>
                        <a:pt x="742" y="496"/>
                      </a:lnTo>
                      <a:lnTo>
                        <a:pt x="751" y="451"/>
                      </a:lnTo>
                      <a:lnTo>
                        <a:pt x="736" y="428"/>
                      </a:lnTo>
                      <a:lnTo>
                        <a:pt x="730" y="406"/>
                      </a:lnTo>
                      <a:lnTo>
                        <a:pt x="738" y="385"/>
                      </a:lnTo>
                      <a:lnTo>
                        <a:pt x="733" y="366"/>
                      </a:lnTo>
                      <a:lnTo>
                        <a:pt x="702" y="332"/>
                      </a:lnTo>
                      <a:lnTo>
                        <a:pt x="718" y="311"/>
                      </a:lnTo>
                      <a:lnTo>
                        <a:pt x="718" y="275"/>
                      </a:lnTo>
                      <a:lnTo>
                        <a:pt x="721" y="233"/>
                      </a:lnTo>
                      <a:lnTo>
                        <a:pt x="687" y="195"/>
                      </a:lnTo>
                      <a:lnTo>
                        <a:pt x="670" y="173"/>
                      </a:lnTo>
                      <a:lnTo>
                        <a:pt x="651" y="153"/>
                      </a:lnTo>
                      <a:lnTo>
                        <a:pt x="621" y="128"/>
                      </a:lnTo>
                      <a:lnTo>
                        <a:pt x="601" y="114"/>
                      </a:lnTo>
                      <a:lnTo>
                        <a:pt x="588" y="111"/>
                      </a:lnTo>
                      <a:lnTo>
                        <a:pt x="568" y="125"/>
                      </a:lnTo>
                      <a:lnTo>
                        <a:pt x="553" y="134"/>
                      </a:lnTo>
                      <a:lnTo>
                        <a:pt x="509" y="167"/>
                      </a:lnTo>
                      <a:lnTo>
                        <a:pt x="478" y="159"/>
                      </a:lnTo>
                      <a:lnTo>
                        <a:pt x="464" y="159"/>
                      </a:lnTo>
                      <a:lnTo>
                        <a:pt x="464" y="147"/>
                      </a:lnTo>
                      <a:lnTo>
                        <a:pt x="470" y="131"/>
                      </a:lnTo>
                      <a:lnTo>
                        <a:pt x="478" y="117"/>
                      </a:lnTo>
                      <a:lnTo>
                        <a:pt x="437" y="92"/>
                      </a:lnTo>
                      <a:lnTo>
                        <a:pt x="425" y="89"/>
                      </a:lnTo>
                      <a:lnTo>
                        <a:pt x="406" y="72"/>
                      </a:lnTo>
                      <a:lnTo>
                        <a:pt x="398" y="42"/>
                      </a:lnTo>
                      <a:lnTo>
                        <a:pt x="389" y="23"/>
                      </a:lnTo>
                      <a:lnTo>
                        <a:pt x="376" y="26"/>
                      </a:lnTo>
                      <a:lnTo>
                        <a:pt x="359" y="6"/>
                      </a:lnTo>
                      <a:lnTo>
                        <a:pt x="337" y="3"/>
                      </a:ln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610316" name="Group 12"/>
              <p:cNvGrpSpPr>
                <a:grpSpLocks noChangeAspect="1"/>
              </p:cNvGrpSpPr>
              <p:nvPr/>
            </p:nvGrpSpPr>
            <p:grpSpPr bwMode="auto">
              <a:xfrm>
                <a:off x="4738688" y="1916113"/>
                <a:ext cx="549275" cy="1112837"/>
                <a:chOff x="3000" y="1259"/>
                <a:chExt cx="349" cy="677"/>
              </a:xfrm>
            </p:grpSpPr>
            <p:grpSp>
              <p:nvGrpSpPr>
                <p:cNvPr id="610317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3000" y="1259"/>
                  <a:ext cx="349" cy="677"/>
                  <a:chOff x="3000" y="1259"/>
                  <a:chExt cx="349" cy="677"/>
                </a:xfrm>
              </p:grpSpPr>
              <p:sp>
                <p:nvSpPr>
                  <p:cNvPr id="610318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3000" y="1895"/>
                    <a:ext cx="21" cy="19"/>
                  </a:xfrm>
                  <a:custGeom>
                    <a:avLst/>
                    <a:gdLst>
                      <a:gd name="T0" fmla="*/ 36 w 42"/>
                      <a:gd name="T1" fmla="*/ 0 h 39"/>
                      <a:gd name="T2" fmla="*/ 20 w 42"/>
                      <a:gd name="T3" fmla="*/ 9 h 39"/>
                      <a:gd name="T4" fmla="*/ 0 w 42"/>
                      <a:gd name="T5" fmla="*/ 25 h 39"/>
                      <a:gd name="T6" fmla="*/ 3 w 42"/>
                      <a:gd name="T7" fmla="*/ 39 h 39"/>
                      <a:gd name="T8" fmla="*/ 14 w 42"/>
                      <a:gd name="T9" fmla="*/ 39 h 39"/>
                      <a:gd name="T10" fmla="*/ 42 w 42"/>
                      <a:gd name="T11" fmla="*/ 19 h 39"/>
                      <a:gd name="T12" fmla="*/ 36 w 42"/>
                      <a:gd name="T13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" h="39">
                        <a:moveTo>
                          <a:pt x="36" y="0"/>
                        </a:moveTo>
                        <a:lnTo>
                          <a:pt x="20" y="9"/>
                        </a:lnTo>
                        <a:lnTo>
                          <a:pt x="0" y="25"/>
                        </a:lnTo>
                        <a:lnTo>
                          <a:pt x="3" y="39"/>
                        </a:lnTo>
                        <a:lnTo>
                          <a:pt x="14" y="39"/>
                        </a:lnTo>
                        <a:lnTo>
                          <a:pt x="42" y="19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19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3021" y="1259"/>
                    <a:ext cx="328" cy="677"/>
                  </a:xfrm>
                  <a:custGeom>
                    <a:avLst/>
                    <a:gdLst>
                      <a:gd name="T0" fmla="*/ 179 w 657"/>
                      <a:gd name="T1" fmla="*/ 1308 h 1353"/>
                      <a:gd name="T2" fmla="*/ 140 w 657"/>
                      <a:gd name="T3" fmla="*/ 1275 h 1353"/>
                      <a:gd name="T4" fmla="*/ 89 w 657"/>
                      <a:gd name="T5" fmla="*/ 1265 h 1353"/>
                      <a:gd name="T6" fmla="*/ 89 w 657"/>
                      <a:gd name="T7" fmla="*/ 1158 h 1353"/>
                      <a:gd name="T8" fmla="*/ 67 w 657"/>
                      <a:gd name="T9" fmla="*/ 1086 h 1353"/>
                      <a:gd name="T10" fmla="*/ 62 w 657"/>
                      <a:gd name="T11" fmla="*/ 1030 h 1353"/>
                      <a:gd name="T12" fmla="*/ 45 w 657"/>
                      <a:gd name="T13" fmla="*/ 982 h 1353"/>
                      <a:gd name="T14" fmla="*/ 79 w 657"/>
                      <a:gd name="T15" fmla="*/ 933 h 1353"/>
                      <a:gd name="T16" fmla="*/ 95 w 657"/>
                      <a:gd name="T17" fmla="*/ 888 h 1353"/>
                      <a:gd name="T18" fmla="*/ 161 w 657"/>
                      <a:gd name="T19" fmla="*/ 832 h 1353"/>
                      <a:gd name="T20" fmla="*/ 206 w 657"/>
                      <a:gd name="T21" fmla="*/ 766 h 1353"/>
                      <a:gd name="T22" fmla="*/ 239 w 657"/>
                      <a:gd name="T23" fmla="*/ 710 h 1353"/>
                      <a:gd name="T24" fmla="*/ 268 w 657"/>
                      <a:gd name="T25" fmla="*/ 671 h 1353"/>
                      <a:gd name="T26" fmla="*/ 272 w 657"/>
                      <a:gd name="T27" fmla="*/ 632 h 1353"/>
                      <a:gd name="T28" fmla="*/ 262 w 657"/>
                      <a:gd name="T29" fmla="*/ 593 h 1353"/>
                      <a:gd name="T30" fmla="*/ 229 w 657"/>
                      <a:gd name="T31" fmla="*/ 577 h 1353"/>
                      <a:gd name="T32" fmla="*/ 179 w 657"/>
                      <a:gd name="T33" fmla="*/ 470 h 1353"/>
                      <a:gd name="T34" fmla="*/ 184 w 657"/>
                      <a:gd name="T35" fmla="*/ 381 h 1353"/>
                      <a:gd name="T36" fmla="*/ 161 w 657"/>
                      <a:gd name="T37" fmla="*/ 293 h 1353"/>
                      <a:gd name="T38" fmla="*/ 122 w 657"/>
                      <a:gd name="T39" fmla="*/ 236 h 1353"/>
                      <a:gd name="T40" fmla="*/ 45 w 657"/>
                      <a:gd name="T41" fmla="*/ 192 h 1353"/>
                      <a:gd name="T42" fmla="*/ 17 w 657"/>
                      <a:gd name="T43" fmla="*/ 147 h 1353"/>
                      <a:gd name="T44" fmla="*/ 23 w 657"/>
                      <a:gd name="T45" fmla="*/ 117 h 1353"/>
                      <a:gd name="T46" fmla="*/ 73 w 657"/>
                      <a:gd name="T47" fmla="*/ 143 h 1353"/>
                      <a:gd name="T48" fmla="*/ 161 w 657"/>
                      <a:gd name="T49" fmla="*/ 164 h 1353"/>
                      <a:gd name="T50" fmla="*/ 196 w 657"/>
                      <a:gd name="T51" fmla="*/ 186 h 1353"/>
                      <a:gd name="T52" fmla="*/ 239 w 657"/>
                      <a:gd name="T53" fmla="*/ 147 h 1353"/>
                      <a:gd name="T54" fmla="*/ 268 w 657"/>
                      <a:gd name="T55" fmla="*/ 117 h 1353"/>
                      <a:gd name="T56" fmla="*/ 262 w 657"/>
                      <a:gd name="T57" fmla="*/ 55 h 1353"/>
                      <a:gd name="T58" fmla="*/ 307 w 657"/>
                      <a:gd name="T59" fmla="*/ 28 h 1353"/>
                      <a:gd name="T60" fmla="*/ 367 w 657"/>
                      <a:gd name="T61" fmla="*/ 39 h 1353"/>
                      <a:gd name="T62" fmla="*/ 367 w 657"/>
                      <a:gd name="T63" fmla="*/ 89 h 1353"/>
                      <a:gd name="T64" fmla="*/ 317 w 657"/>
                      <a:gd name="T65" fmla="*/ 138 h 1353"/>
                      <a:gd name="T66" fmla="*/ 373 w 657"/>
                      <a:gd name="T67" fmla="*/ 128 h 1353"/>
                      <a:gd name="T68" fmla="*/ 379 w 657"/>
                      <a:gd name="T69" fmla="*/ 45 h 1353"/>
                      <a:gd name="T70" fmla="*/ 412 w 657"/>
                      <a:gd name="T71" fmla="*/ 95 h 1353"/>
                      <a:gd name="T72" fmla="*/ 401 w 657"/>
                      <a:gd name="T73" fmla="*/ 170 h 1353"/>
                      <a:gd name="T74" fmla="*/ 445 w 657"/>
                      <a:gd name="T75" fmla="*/ 236 h 1353"/>
                      <a:gd name="T76" fmla="*/ 474 w 657"/>
                      <a:gd name="T77" fmla="*/ 297 h 1353"/>
                      <a:gd name="T78" fmla="*/ 478 w 657"/>
                      <a:gd name="T79" fmla="*/ 392 h 1353"/>
                      <a:gd name="T80" fmla="*/ 523 w 657"/>
                      <a:gd name="T81" fmla="*/ 526 h 1353"/>
                      <a:gd name="T82" fmla="*/ 540 w 657"/>
                      <a:gd name="T83" fmla="*/ 671 h 1353"/>
                      <a:gd name="T84" fmla="*/ 562 w 657"/>
                      <a:gd name="T85" fmla="*/ 776 h 1353"/>
                      <a:gd name="T86" fmla="*/ 628 w 657"/>
                      <a:gd name="T87" fmla="*/ 849 h 1353"/>
                      <a:gd name="T88" fmla="*/ 657 w 657"/>
                      <a:gd name="T89" fmla="*/ 906 h 1353"/>
                      <a:gd name="T90" fmla="*/ 624 w 657"/>
                      <a:gd name="T91" fmla="*/ 1018 h 1353"/>
                      <a:gd name="T92" fmla="*/ 607 w 657"/>
                      <a:gd name="T93" fmla="*/ 1080 h 1353"/>
                      <a:gd name="T94" fmla="*/ 573 w 657"/>
                      <a:gd name="T95" fmla="*/ 1114 h 1353"/>
                      <a:gd name="T96" fmla="*/ 490 w 657"/>
                      <a:gd name="T97" fmla="*/ 1197 h 1353"/>
                      <a:gd name="T98" fmla="*/ 451 w 657"/>
                      <a:gd name="T99" fmla="*/ 1236 h 1353"/>
                      <a:gd name="T100" fmla="*/ 401 w 657"/>
                      <a:gd name="T101" fmla="*/ 1259 h 1353"/>
                      <a:gd name="T102" fmla="*/ 323 w 657"/>
                      <a:gd name="T103" fmla="*/ 1281 h 1353"/>
                      <a:gd name="T104" fmla="*/ 245 w 657"/>
                      <a:gd name="T105" fmla="*/ 1314 h 1353"/>
                      <a:gd name="T106" fmla="*/ 184 w 657"/>
                      <a:gd name="T107" fmla="*/ 1353 h 13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57" h="1353">
                        <a:moveTo>
                          <a:pt x="184" y="1353"/>
                        </a:moveTo>
                        <a:lnTo>
                          <a:pt x="179" y="1308"/>
                        </a:lnTo>
                        <a:lnTo>
                          <a:pt x="157" y="1286"/>
                        </a:lnTo>
                        <a:lnTo>
                          <a:pt x="140" y="1275"/>
                        </a:lnTo>
                        <a:lnTo>
                          <a:pt x="112" y="1265"/>
                        </a:lnTo>
                        <a:lnTo>
                          <a:pt x="89" y="1265"/>
                        </a:lnTo>
                        <a:lnTo>
                          <a:pt x="79" y="1242"/>
                        </a:lnTo>
                        <a:lnTo>
                          <a:pt x="89" y="1158"/>
                        </a:lnTo>
                        <a:lnTo>
                          <a:pt x="85" y="1108"/>
                        </a:lnTo>
                        <a:lnTo>
                          <a:pt x="67" y="1086"/>
                        </a:lnTo>
                        <a:lnTo>
                          <a:pt x="56" y="1075"/>
                        </a:lnTo>
                        <a:lnTo>
                          <a:pt x="62" y="1030"/>
                        </a:lnTo>
                        <a:lnTo>
                          <a:pt x="56" y="1003"/>
                        </a:lnTo>
                        <a:lnTo>
                          <a:pt x="45" y="982"/>
                        </a:lnTo>
                        <a:lnTo>
                          <a:pt x="62" y="933"/>
                        </a:lnTo>
                        <a:lnTo>
                          <a:pt x="79" y="933"/>
                        </a:lnTo>
                        <a:lnTo>
                          <a:pt x="89" y="922"/>
                        </a:lnTo>
                        <a:lnTo>
                          <a:pt x="95" y="888"/>
                        </a:lnTo>
                        <a:lnTo>
                          <a:pt x="128" y="861"/>
                        </a:lnTo>
                        <a:lnTo>
                          <a:pt x="161" y="832"/>
                        </a:lnTo>
                        <a:lnTo>
                          <a:pt x="167" y="799"/>
                        </a:lnTo>
                        <a:lnTo>
                          <a:pt x="206" y="766"/>
                        </a:lnTo>
                        <a:lnTo>
                          <a:pt x="245" y="727"/>
                        </a:lnTo>
                        <a:lnTo>
                          <a:pt x="239" y="710"/>
                        </a:lnTo>
                        <a:lnTo>
                          <a:pt x="239" y="688"/>
                        </a:lnTo>
                        <a:lnTo>
                          <a:pt x="268" y="671"/>
                        </a:lnTo>
                        <a:lnTo>
                          <a:pt x="278" y="665"/>
                        </a:lnTo>
                        <a:lnTo>
                          <a:pt x="272" y="632"/>
                        </a:lnTo>
                        <a:lnTo>
                          <a:pt x="272" y="599"/>
                        </a:lnTo>
                        <a:lnTo>
                          <a:pt x="262" y="593"/>
                        </a:lnTo>
                        <a:lnTo>
                          <a:pt x="245" y="599"/>
                        </a:lnTo>
                        <a:lnTo>
                          <a:pt x="229" y="577"/>
                        </a:lnTo>
                        <a:lnTo>
                          <a:pt x="212" y="515"/>
                        </a:lnTo>
                        <a:lnTo>
                          <a:pt x="179" y="470"/>
                        </a:lnTo>
                        <a:lnTo>
                          <a:pt x="190" y="408"/>
                        </a:lnTo>
                        <a:lnTo>
                          <a:pt x="184" y="381"/>
                        </a:lnTo>
                        <a:lnTo>
                          <a:pt x="145" y="342"/>
                        </a:lnTo>
                        <a:lnTo>
                          <a:pt x="161" y="293"/>
                        </a:lnTo>
                        <a:lnTo>
                          <a:pt x="151" y="264"/>
                        </a:lnTo>
                        <a:lnTo>
                          <a:pt x="122" y="236"/>
                        </a:lnTo>
                        <a:lnTo>
                          <a:pt x="106" y="254"/>
                        </a:lnTo>
                        <a:lnTo>
                          <a:pt x="45" y="192"/>
                        </a:lnTo>
                        <a:lnTo>
                          <a:pt x="29" y="170"/>
                        </a:lnTo>
                        <a:lnTo>
                          <a:pt x="17" y="147"/>
                        </a:lnTo>
                        <a:lnTo>
                          <a:pt x="0" y="138"/>
                        </a:lnTo>
                        <a:lnTo>
                          <a:pt x="23" y="117"/>
                        </a:lnTo>
                        <a:lnTo>
                          <a:pt x="56" y="117"/>
                        </a:lnTo>
                        <a:lnTo>
                          <a:pt x="73" y="143"/>
                        </a:lnTo>
                        <a:lnTo>
                          <a:pt x="118" y="192"/>
                        </a:lnTo>
                        <a:lnTo>
                          <a:pt x="161" y="164"/>
                        </a:lnTo>
                        <a:lnTo>
                          <a:pt x="190" y="170"/>
                        </a:lnTo>
                        <a:lnTo>
                          <a:pt x="196" y="186"/>
                        </a:lnTo>
                        <a:lnTo>
                          <a:pt x="229" y="192"/>
                        </a:lnTo>
                        <a:lnTo>
                          <a:pt x="239" y="147"/>
                        </a:lnTo>
                        <a:lnTo>
                          <a:pt x="256" y="134"/>
                        </a:lnTo>
                        <a:lnTo>
                          <a:pt x="268" y="117"/>
                        </a:lnTo>
                        <a:lnTo>
                          <a:pt x="268" y="101"/>
                        </a:lnTo>
                        <a:lnTo>
                          <a:pt x="262" y="55"/>
                        </a:lnTo>
                        <a:lnTo>
                          <a:pt x="290" y="28"/>
                        </a:lnTo>
                        <a:lnTo>
                          <a:pt x="307" y="28"/>
                        </a:lnTo>
                        <a:lnTo>
                          <a:pt x="334" y="0"/>
                        </a:lnTo>
                        <a:lnTo>
                          <a:pt x="367" y="39"/>
                        </a:lnTo>
                        <a:lnTo>
                          <a:pt x="379" y="55"/>
                        </a:lnTo>
                        <a:lnTo>
                          <a:pt x="367" y="89"/>
                        </a:lnTo>
                        <a:lnTo>
                          <a:pt x="340" y="111"/>
                        </a:lnTo>
                        <a:lnTo>
                          <a:pt x="317" y="138"/>
                        </a:lnTo>
                        <a:lnTo>
                          <a:pt x="323" y="164"/>
                        </a:lnTo>
                        <a:lnTo>
                          <a:pt x="373" y="128"/>
                        </a:lnTo>
                        <a:lnTo>
                          <a:pt x="373" y="95"/>
                        </a:lnTo>
                        <a:lnTo>
                          <a:pt x="379" y="45"/>
                        </a:lnTo>
                        <a:lnTo>
                          <a:pt x="395" y="33"/>
                        </a:lnTo>
                        <a:lnTo>
                          <a:pt x="412" y="95"/>
                        </a:lnTo>
                        <a:lnTo>
                          <a:pt x="412" y="147"/>
                        </a:lnTo>
                        <a:lnTo>
                          <a:pt x="401" y="170"/>
                        </a:lnTo>
                        <a:lnTo>
                          <a:pt x="401" y="203"/>
                        </a:lnTo>
                        <a:lnTo>
                          <a:pt x="445" y="236"/>
                        </a:lnTo>
                        <a:lnTo>
                          <a:pt x="445" y="258"/>
                        </a:lnTo>
                        <a:lnTo>
                          <a:pt x="474" y="297"/>
                        </a:lnTo>
                        <a:lnTo>
                          <a:pt x="484" y="326"/>
                        </a:lnTo>
                        <a:lnTo>
                          <a:pt x="478" y="392"/>
                        </a:lnTo>
                        <a:lnTo>
                          <a:pt x="496" y="466"/>
                        </a:lnTo>
                        <a:lnTo>
                          <a:pt x="523" y="526"/>
                        </a:lnTo>
                        <a:lnTo>
                          <a:pt x="517" y="616"/>
                        </a:lnTo>
                        <a:lnTo>
                          <a:pt x="540" y="671"/>
                        </a:lnTo>
                        <a:lnTo>
                          <a:pt x="552" y="694"/>
                        </a:lnTo>
                        <a:lnTo>
                          <a:pt x="562" y="776"/>
                        </a:lnTo>
                        <a:lnTo>
                          <a:pt x="573" y="811"/>
                        </a:lnTo>
                        <a:lnTo>
                          <a:pt x="628" y="849"/>
                        </a:lnTo>
                        <a:lnTo>
                          <a:pt x="657" y="883"/>
                        </a:lnTo>
                        <a:lnTo>
                          <a:pt x="657" y="906"/>
                        </a:lnTo>
                        <a:lnTo>
                          <a:pt x="634" y="1008"/>
                        </a:lnTo>
                        <a:lnTo>
                          <a:pt x="624" y="1018"/>
                        </a:lnTo>
                        <a:lnTo>
                          <a:pt x="634" y="1041"/>
                        </a:lnTo>
                        <a:lnTo>
                          <a:pt x="607" y="1080"/>
                        </a:lnTo>
                        <a:lnTo>
                          <a:pt x="573" y="1096"/>
                        </a:lnTo>
                        <a:lnTo>
                          <a:pt x="573" y="1114"/>
                        </a:lnTo>
                        <a:lnTo>
                          <a:pt x="523" y="1180"/>
                        </a:lnTo>
                        <a:lnTo>
                          <a:pt x="490" y="1197"/>
                        </a:lnTo>
                        <a:lnTo>
                          <a:pt x="484" y="1236"/>
                        </a:lnTo>
                        <a:lnTo>
                          <a:pt x="451" y="1236"/>
                        </a:lnTo>
                        <a:lnTo>
                          <a:pt x="435" y="1248"/>
                        </a:lnTo>
                        <a:lnTo>
                          <a:pt x="401" y="1259"/>
                        </a:lnTo>
                        <a:lnTo>
                          <a:pt x="356" y="1253"/>
                        </a:lnTo>
                        <a:lnTo>
                          <a:pt x="323" y="1281"/>
                        </a:lnTo>
                        <a:lnTo>
                          <a:pt x="284" y="1304"/>
                        </a:lnTo>
                        <a:lnTo>
                          <a:pt x="245" y="1314"/>
                        </a:lnTo>
                        <a:lnTo>
                          <a:pt x="217" y="1337"/>
                        </a:lnTo>
                        <a:lnTo>
                          <a:pt x="184" y="135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610320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3116" y="1500"/>
                  <a:ext cx="212" cy="344"/>
                  <a:chOff x="3116" y="1500"/>
                  <a:chExt cx="212" cy="344"/>
                </a:xfrm>
              </p:grpSpPr>
              <p:sp>
                <p:nvSpPr>
                  <p:cNvPr id="610321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236" y="1500"/>
                    <a:ext cx="12" cy="16"/>
                  </a:xfrm>
                  <a:custGeom>
                    <a:avLst/>
                    <a:gdLst>
                      <a:gd name="T0" fmla="*/ 15 w 24"/>
                      <a:gd name="T1" fmla="*/ 3 h 33"/>
                      <a:gd name="T2" fmla="*/ 0 w 24"/>
                      <a:gd name="T3" fmla="*/ 0 h 33"/>
                      <a:gd name="T4" fmla="*/ 12 w 24"/>
                      <a:gd name="T5" fmla="*/ 33 h 33"/>
                      <a:gd name="T6" fmla="*/ 24 w 24"/>
                      <a:gd name="T7" fmla="*/ 25 h 33"/>
                      <a:gd name="T8" fmla="*/ 15 w 24"/>
                      <a:gd name="T9" fmla="*/ 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33">
                        <a:moveTo>
                          <a:pt x="15" y="3"/>
                        </a:moveTo>
                        <a:lnTo>
                          <a:pt x="0" y="0"/>
                        </a:lnTo>
                        <a:lnTo>
                          <a:pt x="12" y="33"/>
                        </a:lnTo>
                        <a:lnTo>
                          <a:pt x="24" y="25"/>
                        </a:lnTo>
                        <a:lnTo>
                          <a:pt x="15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2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259" y="1562"/>
                    <a:ext cx="12" cy="34"/>
                  </a:xfrm>
                  <a:custGeom>
                    <a:avLst/>
                    <a:gdLst>
                      <a:gd name="T0" fmla="*/ 24 w 24"/>
                      <a:gd name="T1" fmla="*/ 0 h 68"/>
                      <a:gd name="T2" fmla="*/ 0 w 24"/>
                      <a:gd name="T3" fmla="*/ 14 h 68"/>
                      <a:gd name="T4" fmla="*/ 0 w 24"/>
                      <a:gd name="T5" fmla="*/ 68 h 68"/>
                      <a:gd name="T6" fmla="*/ 12 w 24"/>
                      <a:gd name="T7" fmla="*/ 42 h 68"/>
                      <a:gd name="T8" fmla="*/ 16 w 24"/>
                      <a:gd name="T9" fmla="*/ 14 h 68"/>
                      <a:gd name="T10" fmla="*/ 7 w 24"/>
                      <a:gd name="T11" fmla="*/ 12 h 68"/>
                      <a:gd name="T12" fmla="*/ 24 w 24"/>
                      <a:gd name="T13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68">
                        <a:moveTo>
                          <a:pt x="24" y="0"/>
                        </a:moveTo>
                        <a:lnTo>
                          <a:pt x="0" y="14"/>
                        </a:lnTo>
                        <a:lnTo>
                          <a:pt x="0" y="68"/>
                        </a:lnTo>
                        <a:lnTo>
                          <a:pt x="12" y="42"/>
                        </a:lnTo>
                        <a:lnTo>
                          <a:pt x="16" y="14"/>
                        </a:lnTo>
                        <a:lnTo>
                          <a:pt x="7" y="1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3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278" y="1611"/>
                    <a:ext cx="14" cy="19"/>
                  </a:xfrm>
                  <a:custGeom>
                    <a:avLst/>
                    <a:gdLst>
                      <a:gd name="T0" fmla="*/ 6 w 29"/>
                      <a:gd name="T1" fmla="*/ 0 h 39"/>
                      <a:gd name="T2" fmla="*/ 0 w 29"/>
                      <a:gd name="T3" fmla="*/ 10 h 39"/>
                      <a:gd name="T4" fmla="*/ 9 w 29"/>
                      <a:gd name="T5" fmla="*/ 39 h 39"/>
                      <a:gd name="T6" fmla="*/ 26 w 29"/>
                      <a:gd name="T7" fmla="*/ 30 h 39"/>
                      <a:gd name="T8" fmla="*/ 29 w 29"/>
                      <a:gd name="T9" fmla="*/ 16 h 39"/>
                      <a:gd name="T10" fmla="*/ 6 w 29"/>
                      <a:gd name="T1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39">
                        <a:moveTo>
                          <a:pt x="6" y="0"/>
                        </a:moveTo>
                        <a:lnTo>
                          <a:pt x="0" y="10"/>
                        </a:lnTo>
                        <a:lnTo>
                          <a:pt x="9" y="39"/>
                        </a:lnTo>
                        <a:lnTo>
                          <a:pt x="26" y="30"/>
                        </a:lnTo>
                        <a:lnTo>
                          <a:pt x="29" y="1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4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3199" y="1608"/>
                    <a:ext cx="31" cy="29"/>
                  </a:xfrm>
                  <a:custGeom>
                    <a:avLst/>
                    <a:gdLst>
                      <a:gd name="T0" fmla="*/ 62 w 62"/>
                      <a:gd name="T1" fmla="*/ 25 h 58"/>
                      <a:gd name="T2" fmla="*/ 48 w 62"/>
                      <a:gd name="T3" fmla="*/ 25 h 58"/>
                      <a:gd name="T4" fmla="*/ 31 w 62"/>
                      <a:gd name="T5" fmla="*/ 0 h 58"/>
                      <a:gd name="T6" fmla="*/ 19 w 62"/>
                      <a:gd name="T7" fmla="*/ 16 h 58"/>
                      <a:gd name="T8" fmla="*/ 3 w 62"/>
                      <a:gd name="T9" fmla="*/ 10 h 58"/>
                      <a:gd name="T10" fmla="*/ 0 w 62"/>
                      <a:gd name="T11" fmla="*/ 25 h 58"/>
                      <a:gd name="T12" fmla="*/ 9 w 62"/>
                      <a:gd name="T13" fmla="*/ 36 h 58"/>
                      <a:gd name="T14" fmla="*/ 9 w 62"/>
                      <a:gd name="T15" fmla="*/ 48 h 58"/>
                      <a:gd name="T16" fmla="*/ 19 w 62"/>
                      <a:gd name="T17" fmla="*/ 58 h 58"/>
                      <a:gd name="T18" fmla="*/ 31 w 62"/>
                      <a:gd name="T19" fmla="*/ 49 h 58"/>
                      <a:gd name="T20" fmla="*/ 53 w 62"/>
                      <a:gd name="T21" fmla="*/ 55 h 58"/>
                      <a:gd name="T22" fmla="*/ 62 w 62"/>
                      <a:gd name="T23" fmla="*/ 25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2" h="58">
                        <a:moveTo>
                          <a:pt x="62" y="25"/>
                        </a:moveTo>
                        <a:lnTo>
                          <a:pt x="48" y="25"/>
                        </a:lnTo>
                        <a:lnTo>
                          <a:pt x="31" y="0"/>
                        </a:lnTo>
                        <a:lnTo>
                          <a:pt x="19" y="16"/>
                        </a:lnTo>
                        <a:lnTo>
                          <a:pt x="3" y="10"/>
                        </a:lnTo>
                        <a:lnTo>
                          <a:pt x="0" y="25"/>
                        </a:lnTo>
                        <a:lnTo>
                          <a:pt x="9" y="36"/>
                        </a:lnTo>
                        <a:lnTo>
                          <a:pt x="9" y="48"/>
                        </a:lnTo>
                        <a:lnTo>
                          <a:pt x="19" y="58"/>
                        </a:lnTo>
                        <a:lnTo>
                          <a:pt x="31" y="49"/>
                        </a:lnTo>
                        <a:lnTo>
                          <a:pt x="53" y="55"/>
                        </a:lnTo>
                        <a:lnTo>
                          <a:pt x="62" y="2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5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271" y="1681"/>
                    <a:ext cx="43" cy="30"/>
                  </a:xfrm>
                  <a:custGeom>
                    <a:avLst/>
                    <a:gdLst>
                      <a:gd name="T0" fmla="*/ 10 w 87"/>
                      <a:gd name="T1" fmla="*/ 0 h 60"/>
                      <a:gd name="T2" fmla="*/ 0 w 87"/>
                      <a:gd name="T3" fmla="*/ 6 h 60"/>
                      <a:gd name="T4" fmla="*/ 31 w 87"/>
                      <a:gd name="T5" fmla="*/ 36 h 60"/>
                      <a:gd name="T6" fmla="*/ 42 w 87"/>
                      <a:gd name="T7" fmla="*/ 36 h 60"/>
                      <a:gd name="T8" fmla="*/ 76 w 87"/>
                      <a:gd name="T9" fmla="*/ 60 h 60"/>
                      <a:gd name="T10" fmla="*/ 87 w 87"/>
                      <a:gd name="T11" fmla="*/ 49 h 60"/>
                      <a:gd name="T12" fmla="*/ 78 w 87"/>
                      <a:gd name="T13" fmla="*/ 24 h 60"/>
                      <a:gd name="T14" fmla="*/ 76 w 87"/>
                      <a:gd name="T15" fmla="*/ 10 h 60"/>
                      <a:gd name="T16" fmla="*/ 51 w 87"/>
                      <a:gd name="T17" fmla="*/ 10 h 60"/>
                      <a:gd name="T18" fmla="*/ 31 w 87"/>
                      <a:gd name="T19" fmla="*/ 0 h 60"/>
                      <a:gd name="T20" fmla="*/ 10 w 87"/>
                      <a:gd name="T2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7" h="60">
                        <a:moveTo>
                          <a:pt x="10" y="0"/>
                        </a:moveTo>
                        <a:lnTo>
                          <a:pt x="0" y="6"/>
                        </a:lnTo>
                        <a:lnTo>
                          <a:pt x="31" y="36"/>
                        </a:lnTo>
                        <a:lnTo>
                          <a:pt x="42" y="36"/>
                        </a:lnTo>
                        <a:lnTo>
                          <a:pt x="76" y="60"/>
                        </a:lnTo>
                        <a:lnTo>
                          <a:pt x="87" y="49"/>
                        </a:lnTo>
                        <a:lnTo>
                          <a:pt x="78" y="24"/>
                        </a:lnTo>
                        <a:lnTo>
                          <a:pt x="76" y="10"/>
                        </a:lnTo>
                        <a:lnTo>
                          <a:pt x="51" y="10"/>
                        </a:lnTo>
                        <a:lnTo>
                          <a:pt x="31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6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179" y="1699"/>
                    <a:ext cx="28" cy="44"/>
                  </a:xfrm>
                  <a:custGeom>
                    <a:avLst/>
                    <a:gdLst>
                      <a:gd name="T0" fmla="*/ 50 w 56"/>
                      <a:gd name="T1" fmla="*/ 0 h 88"/>
                      <a:gd name="T2" fmla="*/ 56 w 56"/>
                      <a:gd name="T3" fmla="*/ 16 h 88"/>
                      <a:gd name="T4" fmla="*/ 29 w 56"/>
                      <a:gd name="T5" fmla="*/ 58 h 88"/>
                      <a:gd name="T6" fmla="*/ 30 w 56"/>
                      <a:gd name="T7" fmla="*/ 72 h 88"/>
                      <a:gd name="T8" fmla="*/ 14 w 56"/>
                      <a:gd name="T9" fmla="*/ 88 h 88"/>
                      <a:gd name="T10" fmla="*/ 0 w 56"/>
                      <a:gd name="T11" fmla="*/ 75 h 88"/>
                      <a:gd name="T12" fmla="*/ 6 w 56"/>
                      <a:gd name="T13" fmla="*/ 63 h 88"/>
                      <a:gd name="T14" fmla="*/ 9 w 56"/>
                      <a:gd name="T15" fmla="*/ 36 h 88"/>
                      <a:gd name="T16" fmla="*/ 23 w 56"/>
                      <a:gd name="T17" fmla="*/ 19 h 88"/>
                      <a:gd name="T18" fmla="*/ 6 w 56"/>
                      <a:gd name="T19" fmla="*/ 6 h 88"/>
                      <a:gd name="T20" fmla="*/ 17 w 56"/>
                      <a:gd name="T21" fmla="*/ 0 h 88"/>
                      <a:gd name="T22" fmla="*/ 33 w 56"/>
                      <a:gd name="T23" fmla="*/ 9 h 88"/>
                      <a:gd name="T24" fmla="*/ 50 w 56"/>
                      <a:gd name="T25" fmla="*/ 0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6" h="88">
                        <a:moveTo>
                          <a:pt x="50" y="0"/>
                        </a:moveTo>
                        <a:lnTo>
                          <a:pt x="56" y="16"/>
                        </a:lnTo>
                        <a:lnTo>
                          <a:pt x="29" y="58"/>
                        </a:lnTo>
                        <a:lnTo>
                          <a:pt x="30" y="72"/>
                        </a:lnTo>
                        <a:lnTo>
                          <a:pt x="14" y="88"/>
                        </a:lnTo>
                        <a:lnTo>
                          <a:pt x="0" y="75"/>
                        </a:lnTo>
                        <a:lnTo>
                          <a:pt x="6" y="63"/>
                        </a:lnTo>
                        <a:lnTo>
                          <a:pt x="9" y="36"/>
                        </a:lnTo>
                        <a:lnTo>
                          <a:pt x="23" y="19"/>
                        </a:lnTo>
                        <a:lnTo>
                          <a:pt x="6" y="6"/>
                        </a:lnTo>
                        <a:lnTo>
                          <a:pt x="17" y="0"/>
                        </a:lnTo>
                        <a:lnTo>
                          <a:pt x="33" y="9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7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193" y="1727"/>
                    <a:ext cx="24" cy="40"/>
                  </a:xfrm>
                  <a:custGeom>
                    <a:avLst/>
                    <a:gdLst>
                      <a:gd name="T0" fmla="*/ 42 w 48"/>
                      <a:gd name="T1" fmla="*/ 0 h 81"/>
                      <a:gd name="T2" fmla="*/ 32 w 48"/>
                      <a:gd name="T3" fmla="*/ 0 h 81"/>
                      <a:gd name="T4" fmla="*/ 32 w 48"/>
                      <a:gd name="T5" fmla="*/ 6 h 81"/>
                      <a:gd name="T6" fmla="*/ 32 w 48"/>
                      <a:gd name="T7" fmla="*/ 11 h 81"/>
                      <a:gd name="T8" fmla="*/ 32 w 48"/>
                      <a:gd name="T9" fmla="*/ 17 h 81"/>
                      <a:gd name="T10" fmla="*/ 23 w 48"/>
                      <a:gd name="T11" fmla="*/ 32 h 81"/>
                      <a:gd name="T12" fmla="*/ 9 w 48"/>
                      <a:gd name="T13" fmla="*/ 45 h 81"/>
                      <a:gd name="T14" fmla="*/ 12 w 48"/>
                      <a:gd name="T15" fmla="*/ 56 h 81"/>
                      <a:gd name="T16" fmla="*/ 0 w 48"/>
                      <a:gd name="T17" fmla="*/ 72 h 81"/>
                      <a:gd name="T18" fmla="*/ 12 w 48"/>
                      <a:gd name="T19" fmla="*/ 81 h 81"/>
                      <a:gd name="T20" fmla="*/ 42 w 48"/>
                      <a:gd name="T21" fmla="*/ 39 h 81"/>
                      <a:gd name="T22" fmla="*/ 42 w 48"/>
                      <a:gd name="T23" fmla="*/ 29 h 81"/>
                      <a:gd name="T24" fmla="*/ 48 w 48"/>
                      <a:gd name="T25" fmla="*/ 17 h 81"/>
                      <a:gd name="T26" fmla="*/ 42 w 48"/>
                      <a:gd name="T27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8" h="81">
                        <a:moveTo>
                          <a:pt x="42" y="0"/>
                        </a:moveTo>
                        <a:lnTo>
                          <a:pt x="32" y="0"/>
                        </a:lnTo>
                        <a:lnTo>
                          <a:pt x="32" y="6"/>
                        </a:lnTo>
                        <a:lnTo>
                          <a:pt x="32" y="11"/>
                        </a:lnTo>
                        <a:lnTo>
                          <a:pt x="32" y="17"/>
                        </a:lnTo>
                        <a:lnTo>
                          <a:pt x="23" y="32"/>
                        </a:lnTo>
                        <a:lnTo>
                          <a:pt x="9" y="45"/>
                        </a:lnTo>
                        <a:lnTo>
                          <a:pt x="12" y="56"/>
                        </a:lnTo>
                        <a:lnTo>
                          <a:pt x="0" y="72"/>
                        </a:lnTo>
                        <a:lnTo>
                          <a:pt x="12" y="81"/>
                        </a:lnTo>
                        <a:lnTo>
                          <a:pt x="42" y="39"/>
                        </a:lnTo>
                        <a:lnTo>
                          <a:pt x="42" y="29"/>
                        </a:lnTo>
                        <a:lnTo>
                          <a:pt x="48" y="17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8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116" y="1777"/>
                    <a:ext cx="33" cy="59"/>
                  </a:xfrm>
                  <a:custGeom>
                    <a:avLst/>
                    <a:gdLst>
                      <a:gd name="T0" fmla="*/ 44 w 66"/>
                      <a:gd name="T1" fmla="*/ 3 h 118"/>
                      <a:gd name="T2" fmla="*/ 38 w 66"/>
                      <a:gd name="T3" fmla="*/ 6 h 118"/>
                      <a:gd name="T4" fmla="*/ 26 w 66"/>
                      <a:gd name="T5" fmla="*/ 0 h 118"/>
                      <a:gd name="T6" fmla="*/ 6 w 66"/>
                      <a:gd name="T7" fmla="*/ 3 h 118"/>
                      <a:gd name="T8" fmla="*/ 6 w 66"/>
                      <a:gd name="T9" fmla="*/ 30 h 118"/>
                      <a:gd name="T10" fmla="*/ 17 w 66"/>
                      <a:gd name="T11" fmla="*/ 33 h 118"/>
                      <a:gd name="T12" fmla="*/ 17 w 66"/>
                      <a:gd name="T13" fmla="*/ 22 h 118"/>
                      <a:gd name="T14" fmla="*/ 35 w 66"/>
                      <a:gd name="T15" fmla="*/ 42 h 118"/>
                      <a:gd name="T16" fmla="*/ 29 w 66"/>
                      <a:gd name="T17" fmla="*/ 58 h 118"/>
                      <a:gd name="T18" fmla="*/ 15 w 66"/>
                      <a:gd name="T19" fmla="*/ 69 h 118"/>
                      <a:gd name="T20" fmla="*/ 9 w 66"/>
                      <a:gd name="T21" fmla="*/ 93 h 118"/>
                      <a:gd name="T22" fmla="*/ 0 w 66"/>
                      <a:gd name="T23" fmla="*/ 105 h 118"/>
                      <a:gd name="T24" fmla="*/ 12 w 66"/>
                      <a:gd name="T25" fmla="*/ 118 h 118"/>
                      <a:gd name="T26" fmla="*/ 47 w 66"/>
                      <a:gd name="T27" fmla="*/ 96 h 118"/>
                      <a:gd name="T28" fmla="*/ 35 w 66"/>
                      <a:gd name="T29" fmla="*/ 79 h 118"/>
                      <a:gd name="T30" fmla="*/ 44 w 66"/>
                      <a:gd name="T31" fmla="*/ 52 h 118"/>
                      <a:gd name="T32" fmla="*/ 63 w 66"/>
                      <a:gd name="T33" fmla="*/ 39 h 118"/>
                      <a:gd name="T34" fmla="*/ 66 w 66"/>
                      <a:gd name="T35" fmla="*/ 19 h 118"/>
                      <a:gd name="T36" fmla="*/ 44 w 66"/>
                      <a:gd name="T37" fmla="*/ 3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6" h="118">
                        <a:moveTo>
                          <a:pt x="44" y="3"/>
                        </a:moveTo>
                        <a:lnTo>
                          <a:pt x="38" y="6"/>
                        </a:lnTo>
                        <a:lnTo>
                          <a:pt x="26" y="0"/>
                        </a:lnTo>
                        <a:lnTo>
                          <a:pt x="6" y="3"/>
                        </a:lnTo>
                        <a:lnTo>
                          <a:pt x="6" y="30"/>
                        </a:lnTo>
                        <a:lnTo>
                          <a:pt x="17" y="33"/>
                        </a:lnTo>
                        <a:lnTo>
                          <a:pt x="17" y="22"/>
                        </a:lnTo>
                        <a:lnTo>
                          <a:pt x="35" y="42"/>
                        </a:lnTo>
                        <a:lnTo>
                          <a:pt x="29" y="58"/>
                        </a:lnTo>
                        <a:lnTo>
                          <a:pt x="15" y="69"/>
                        </a:lnTo>
                        <a:lnTo>
                          <a:pt x="9" y="93"/>
                        </a:lnTo>
                        <a:lnTo>
                          <a:pt x="0" y="105"/>
                        </a:lnTo>
                        <a:lnTo>
                          <a:pt x="12" y="118"/>
                        </a:lnTo>
                        <a:lnTo>
                          <a:pt x="47" y="96"/>
                        </a:lnTo>
                        <a:lnTo>
                          <a:pt x="35" y="79"/>
                        </a:lnTo>
                        <a:lnTo>
                          <a:pt x="44" y="52"/>
                        </a:lnTo>
                        <a:lnTo>
                          <a:pt x="63" y="39"/>
                        </a:lnTo>
                        <a:lnTo>
                          <a:pt x="66" y="19"/>
                        </a:lnTo>
                        <a:lnTo>
                          <a:pt x="44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29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3136" y="1809"/>
                    <a:ext cx="20" cy="35"/>
                  </a:xfrm>
                  <a:custGeom>
                    <a:avLst/>
                    <a:gdLst>
                      <a:gd name="T0" fmla="*/ 26 w 41"/>
                      <a:gd name="T1" fmla="*/ 0 h 71"/>
                      <a:gd name="T2" fmla="*/ 41 w 41"/>
                      <a:gd name="T3" fmla="*/ 17 h 71"/>
                      <a:gd name="T4" fmla="*/ 32 w 41"/>
                      <a:gd name="T5" fmla="*/ 35 h 71"/>
                      <a:gd name="T6" fmla="*/ 29 w 41"/>
                      <a:gd name="T7" fmla="*/ 51 h 71"/>
                      <a:gd name="T8" fmla="*/ 9 w 41"/>
                      <a:gd name="T9" fmla="*/ 71 h 71"/>
                      <a:gd name="T10" fmla="*/ 0 w 41"/>
                      <a:gd name="T11" fmla="*/ 57 h 71"/>
                      <a:gd name="T12" fmla="*/ 9 w 41"/>
                      <a:gd name="T13" fmla="*/ 32 h 71"/>
                      <a:gd name="T14" fmla="*/ 26 w 41"/>
                      <a:gd name="T15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1" h="71">
                        <a:moveTo>
                          <a:pt x="26" y="0"/>
                        </a:moveTo>
                        <a:lnTo>
                          <a:pt x="41" y="17"/>
                        </a:lnTo>
                        <a:lnTo>
                          <a:pt x="32" y="35"/>
                        </a:lnTo>
                        <a:lnTo>
                          <a:pt x="29" y="51"/>
                        </a:lnTo>
                        <a:lnTo>
                          <a:pt x="9" y="71"/>
                        </a:lnTo>
                        <a:lnTo>
                          <a:pt x="0" y="57"/>
                        </a:lnTo>
                        <a:lnTo>
                          <a:pt x="9" y="32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30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3172" y="1777"/>
                    <a:ext cx="21" cy="52"/>
                  </a:xfrm>
                  <a:custGeom>
                    <a:avLst/>
                    <a:gdLst>
                      <a:gd name="T0" fmla="*/ 20 w 42"/>
                      <a:gd name="T1" fmla="*/ 0 h 105"/>
                      <a:gd name="T2" fmla="*/ 39 w 42"/>
                      <a:gd name="T3" fmla="*/ 19 h 105"/>
                      <a:gd name="T4" fmla="*/ 36 w 42"/>
                      <a:gd name="T5" fmla="*/ 33 h 105"/>
                      <a:gd name="T6" fmla="*/ 29 w 42"/>
                      <a:gd name="T7" fmla="*/ 43 h 105"/>
                      <a:gd name="T8" fmla="*/ 39 w 42"/>
                      <a:gd name="T9" fmla="*/ 72 h 105"/>
                      <a:gd name="T10" fmla="*/ 42 w 42"/>
                      <a:gd name="T11" fmla="*/ 85 h 105"/>
                      <a:gd name="T12" fmla="*/ 32 w 42"/>
                      <a:gd name="T13" fmla="*/ 102 h 105"/>
                      <a:gd name="T14" fmla="*/ 14 w 42"/>
                      <a:gd name="T15" fmla="*/ 105 h 105"/>
                      <a:gd name="T16" fmla="*/ 0 w 42"/>
                      <a:gd name="T17" fmla="*/ 82 h 105"/>
                      <a:gd name="T18" fmla="*/ 9 w 42"/>
                      <a:gd name="T19" fmla="*/ 63 h 105"/>
                      <a:gd name="T20" fmla="*/ 20 w 42"/>
                      <a:gd name="T21" fmla="*/ 43 h 105"/>
                      <a:gd name="T22" fmla="*/ 20 w 42"/>
                      <a:gd name="T23" fmla="*/ 22 h 105"/>
                      <a:gd name="T24" fmla="*/ 20 w 42"/>
                      <a:gd name="T25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" h="105">
                        <a:moveTo>
                          <a:pt x="20" y="0"/>
                        </a:moveTo>
                        <a:lnTo>
                          <a:pt x="39" y="19"/>
                        </a:lnTo>
                        <a:lnTo>
                          <a:pt x="36" y="33"/>
                        </a:lnTo>
                        <a:lnTo>
                          <a:pt x="29" y="43"/>
                        </a:lnTo>
                        <a:lnTo>
                          <a:pt x="39" y="72"/>
                        </a:lnTo>
                        <a:lnTo>
                          <a:pt x="42" y="85"/>
                        </a:lnTo>
                        <a:lnTo>
                          <a:pt x="32" y="102"/>
                        </a:lnTo>
                        <a:lnTo>
                          <a:pt x="14" y="105"/>
                        </a:lnTo>
                        <a:lnTo>
                          <a:pt x="0" y="82"/>
                        </a:lnTo>
                        <a:lnTo>
                          <a:pt x="9" y="63"/>
                        </a:lnTo>
                        <a:lnTo>
                          <a:pt x="20" y="43"/>
                        </a:lnTo>
                        <a:lnTo>
                          <a:pt x="20" y="22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31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3214" y="1696"/>
                    <a:ext cx="114" cy="148"/>
                  </a:xfrm>
                  <a:custGeom>
                    <a:avLst/>
                    <a:gdLst>
                      <a:gd name="T0" fmla="*/ 67 w 229"/>
                      <a:gd name="T1" fmla="*/ 3 h 297"/>
                      <a:gd name="T2" fmla="*/ 43 w 229"/>
                      <a:gd name="T3" fmla="*/ 28 h 297"/>
                      <a:gd name="T4" fmla="*/ 31 w 229"/>
                      <a:gd name="T5" fmla="*/ 10 h 297"/>
                      <a:gd name="T6" fmla="*/ 29 w 229"/>
                      <a:gd name="T7" fmla="*/ 0 h 297"/>
                      <a:gd name="T8" fmla="*/ 9 w 229"/>
                      <a:gd name="T9" fmla="*/ 3 h 297"/>
                      <a:gd name="T10" fmla="*/ 0 w 229"/>
                      <a:gd name="T11" fmla="*/ 22 h 297"/>
                      <a:gd name="T12" fmla="*/ 17 w 229"/>
                      <a:gd name="T13" fmla="*/ 46 h 297"/>
                      <a:gd name="T14" fmla="*/ 20 w 229"/>
                      <a:gd name="T15" fmla="*/ 75 h 297"/>
                      <a:gd name="T16" fmla="*/ 43 w 229"/>
                      <a:gd name="T17" fmla="*/ 111 h 297"/>
                      <a:gd name="T18" fmla="*/ 62 w 229"/>
                      <a:gd name="T19" fmla="*/ 127 h 297"/>
                      <a:gd name="T20" fmla="*/ 59 w 229"/>
                      <a:gd name="T21" fmla="*/ 138 h 297"/>
                      <a:gd name="T22" fmla="*/ 62 w 229"/>
                      <a:gd name="T23" fmla="*/ 147 h 297"/>
                      <a:gd name="T24" fmla="*/ 62 w 229"/>
                      <a:gd name="T25" fmla="*/ 160 h 297"/>
                      <a:gd name="T26" fmla="*/ 89 w 229"/>
                      <a:gd name="T27" fmla="*/ 160 h 297"/>
                      <a:gd name="T28" fmla="*/ 112 w 229"/>
                      <a:gd name="T29" fmla="*/ 189 h 297"/>
                      <a:gd name="T30" fmla="*/ 109 w 229"/>
                      <a:gd name="T31" fmla="*/ 193 h 297"/>
                      <a:gd name="T32" fmla="*/ 101 w 229"/>
                      <a:gd name="T33" fmla="*/ 213 h 297"/>
                      <a:gd name="T34" fmla="*/ 86 w 229"/>
                      <a:gd name="T35" fmla="*/ 211 h 297"/>
                      <a:gd name="T36" fmla="*/ 67 w 229"/>
                      <a:gd name="T37" fmla="*/ 208 h 297"/>
                      <a:gd name="T38" fmla="*/ 53 w 229"/>
                      <a:gd name="T39" fmla="*/ 219 h 297"/>
                      <a:gd name="T40" fmla="*/ 59 w 229"/>
                      <a:gd name="T41" fmla="*/ 241 h 297"/>
                      <a:gd name="T42" fmla="*/ 73 w 229"/>
                      <a:gd name="T43" fmla="*/ 271 h 297"/>
                      <a:gd name="T44" fmla="*/ 109 w 229"/>
                      <a:gd name="T45" fmla="*/ 297 h 297"/>
                      <a:gd name="T46" fmla="*/ 140 w 229"/>
                      <a:gd name="T47" fmla="*/ 274 h 297"/>
                      <a:gd name="T48" fmla="*/ 137 w 229"/>
                      <a:gd name="T49" fmla="*/ 252 h 297"/>
                      <a:gd name="T50" fmla="*/ 134 w 229"/>
                      <a:gd name="T51" fmla="*/ 235 h 297"/>
                      <a:gd name="T52" fmla="*/ 137 w 229"/>
                      <a:gd name="T53" fmla="*/ 216 h 297"/>
                      <a:gd name="T54" fmla="*/ 151 w 229"/>
                      <a:gd name="T55" fmla="*/ 219 h 297"/>
                      <a:gd name="T56" fmla="*/ 163 w 229"/>
                      <a:gd name="T57" fmla="*/ 202 h 297"/>
                      <a:gd name="T58" fmla="*/ 179 w 229"/>
                      <a:gd name="T59" fmla="*/ 199 h 297"/>
                      <a:gd name="T60" fmla="*/ 196 w 229"/>
                      <a:gd name="T61" fmla="*/ 177 h 297"/>
                      <a:gd name="T62" fmla="*/ 173 w 229"/>
                      <a:gd name="T63" fmla="*/ 156 h 297"/>
                      <a:gd name="T64" fmla="*/ 157 w 229"/>
                      <a:gd name="T65" fmla="*/ 172 h 297"/>
                      <a:gd name="T66" fmla="*/ 151 w 229"/>
                      <a:gd name="T67" fmla="*/ 177 h 297"/>
                      <a:gd name="T68" fmla="*/ 134 w 229"/>
                      <a:gd name="T69" fmla="*/ 157 h 297"/>
                      <a:gd name="T70" fmla="*/ 145 w 229"/>
                      <a:gd name="T71" fmla="*/ 144 h 297"/>
                      <a:gd name="T72" fmla="*/ 157 w 229"/>
                      <a:gd name="T73" fmla="*/ 156 h 297"/>
                      <a:gd name="T74" fmla="*/ 170 w 229"/>
                      <a:gd name="T75" fmla="*/ 138 h 297"/>
                      <a:gd name="T76" fmla="*/ 190 w 229"/>
                      <a:gd name="T77" fmla="*/ 136 h 297"/>
                      <a:gd name="T78" fmla="*/ 199 w 229"/>
                      <a:gd name="T79" fmla="*/ 160 h 297"/>
                      <a:gd name="T80" fmla="*/ 215 w 229"/>
                      <a:gd name="T81" fmla="*/ 166 h 297"/>
                      <a:gd name="T82" fmla="*/ 229 w 229"/>
                      <a:gd name="T83" fmla="*/ 150 h 297"/>
                      <a:gd name="T84" fmla="*/ 196 w 229"/>
                      <a:gd name="T85" fmla="*/ 117 h 297"/>
                      <a:gd name="T86" fmla="*/ 200 w 229"/>
                      <a:gd name="T87" fmla="*/ 103 h 297"/>
                      <a:gd name="T88" fmla="*/ 190 w 229"/>
                      <a:gd name="T89" fmla="*/ 100 h 297"/>
                      <a:gd name="T90" fmla="*/ 200 w 229"/>
                      <a:gd name="T91" fmla="*/ 75 h 297"/>
                      <a:gd name="T92" fmla="*/ 184 w 229"/>
                      <a:gd name="T93" fmla="*/ 78 h 297"/>
                      <a:gd name="T94" fmla="*/ 148 w 229"/>
                      <a:gd name="T95" fmla="*/ 91 h 297"/>
                      <a:gd name="T96" fmla="*/ 148 w 229"/>
                      <a:gd name="T97" fmla="*/ 121 h 297"/>
                      <a:gd name="T98" fmla="*/ 134 w 229"/>
                      <a:gd name="T99" fmla="*/ 114 h 297"/>
                      <a:gd name="T100" fmla="*/ 121 w 229"/>
                      <a:gd name="T101" fmla="*/ 124 h 297"/>
                      <a:gd name="T102" fmla="*/ 92 w 229"/>
                      <a:gd name="T103" fmla="*/ 120 h 297"/>
                      <a:gd name="T104" fmla="*/ 86 w 229"/>
                      <a:gd name="T105" fmla="*/ 100 h 297"/>
                      <a:gd name="T106" fmla="*/ 79 w 229"/>
                      <a:gd name="T107" fmla="*/ 78 h 297"/>
                      <a:gd name="T108" fmla="*/ 98 w 229"/>
                      <a:gd name="T109" fmla="*/ 94 h 297"/>
                      <a:gd name="T110" fmla="*/ 121 w 229"/>
                      <a:gd name="T111" fmla="*/ 84 h 297"/>
                      <a:gd name="T112" fmla="*/ 124 w 229"/>
                      <a:gd name="T113" fmla="*/ 78 h 297"/>
                      <a:gd name="T114" fmla="*/ 121 w 229"/>
                      <a:gd name="T115" fmla="*/ 61 h 297"/>
                      <a:gd name="T116" fmla="*/ 95 w 229"/>
                      <a:gd name="T117" fmla="*/ 46 h 297"/>
                      <a:gd name="T118" fmla="*/ 82 w 229"/>
                      <a:gd name="T119" fmla="*/ 42 h 297"/>
                      <a:gd name="T120" fmla="*/ 86 w 229"/>
                      <a:gd name="T121" fmla="*/ 25 h 297"/>
                      <a:gd name="T122" fmla="*/ 86 w 229"/>
                      <a:gd name="T123" fmla="*/ 9 h 297"/>
                      <a:gd name="T124" fmla="*/ 67 w 229"/>
                      <a:gd name="T125" fmla="*/ 3 h 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29" h="297">
                        <a:moveTo>
                          <a:pt x="67" y="3"/>
                        </a:moveTo>
                        <a:lnTo>
                          <a:pt x="43" y="28"/>
                        </a:lnTo>
                        <a:lnTo>
                          <a:pt x="31" y="10"/>
                        </a:lnTo>
                        <a:lnTo>
                          <a:pt x="29" y="0"/>
                        </a:lnTo>
                        <a:lnTo>
                          <a:pt x="9" y="3"/>
                        </a:lnTo>
                        <a:lnTo>
                          <a:pt x="0" y="22"/>
                        </a:lnTo>
                        <a:lnTo>
                          <a:pt x="17" y="46"/>
                        </a:lnTo>
                        <a:lnTo>
                          <a:pt x="20" y="75"/>
                        </a:lnTo>
                        <a:lnTo>
                          <a:pt x="43" y="111"/>
                        </a:lnTo>
                        <a:lnTo>
                          <a:pt x="62" y="127"/>
                        </a:lnTo>
                        <a:lnTo>
                          <a:pt x="59" y="138"/>
                        </a:lnTo>
                        <a:lnTo>
                          <a:pt x="62" y="147"/>
                        </a:lnTo>
                        <a:lnTo>
                          <a:pt x="62" y="160"/>
                        </a:lnTo>
                        <a:lnTo>
                          <a:pt x="89" y="160"/>
                        </a:lnTo>
                        <a:lnTo>
                          <a:pt x="112" y="189"/>
                        </a:lnTo>
                        <a:lnTo>
                          <a:pt x="109" y="193"/>
                        </a:lnTo>
                        <a:lnTo>
                          <a:pt x="101" y="213"/>
                        </a:lnTo>
                        <a:lnTo>
                          <a:pt x="86" y="211"/>
                        </a:lnTo>
                        <a:lnTo>
                          <a:pt x="67" y="208"/>
                        </a:lnTo>
                        <a:lnTo>
                          <a:pt x="53" y="219"/>
                        </a:lnTo>
                        <a:lnTo>
                          <a:pt x="59" y="241"/>
                        </a:lnTo>
                        <a:lnTo>
                          <a:pt x="73" y="271"/>
                        </a:lnTo>
                        <a:lnTo>
                          <a:pt x="109" y="297"/>
                        </a:lnTo>
                        <a:lnTo>
                          <a:pt x="140" y="274"/>
                        </a:lnTo>
                        <a:lnTo>
                          <a:pt x="137" y="252"/>
                        </a:lnTo>
                        <a:lnTo>
                          <a:pt x="134" y="235"/>
                        </a:lnTo>
                        <a:lnTo>
                          <a:pt x="137" y="216"/>
                        </a:lnTo>
                        <a:lnTo>
                          <a:pt x="151" y="219"/>
                        </a:lnTo>
                        <a:lnTo>
                          <a:pt x="163" y="202"/>
                        </a:lnTo>
                        <a:lnTo>
                          <a:pt x="179" y="199"/>
                        </a:lnTo>
                        <a:lnTo>
                          <a:pt x="196" y="177"/>
                        </a:lnTo>
                        <a:lnTo>
                          <a:pt x="173" y="156"/>
                        </a:lnTo>
                        <a:lnTo>
                          <a:pt x="157" y="172"/>
                        </a:lnTo>
                        <a:lnTo>
                          <a:pt x="151" y="177"/>
                        </a:lnTo>
                        <a:lnTo>
                          <a:pt x="134" y="157"/>
                        </a:lnTo>
                        <a:lnTo>
                          <a:pt x="145" y="144"/>
                        </a:lnTo>
                        <a:lnTo>
                          <a:pt x="157" y="156"/>
                        </a:lnTo>
                        <a:lnTo>
                          <a:pt x="170" y="138"/>
                        </a:lnTo>
                        <a:lnTo>
                          <a:pt x="190" y="136"/>
                        </a:lnTo>
                        <a:lnTo>
                          <a:pt x="199" y="160"/>
                        </a:lnTo>
                        <a:lnTo>
                          <a:pt x="215" y="166"/>
                        </a:lnTo>
                        <a:lnTo>
                          <a:pt x="229" y="150"/>
                        </a:lnTo>
                        <a:lnTo>
                          <a:pt x="196" y="117"/>
                        </a:lnTo>
                        <a:lnTo>
                          <a:pt x="200" y="103"/>
                        </a:lnTo>
                        <a:lnTo>
                          <a:pt x="190" y="100"/>
                        </a:lnTo>
                        <a:lnTo>
                          <a:pt x="200" y="75"/>
                        </a:lnTo>
                        <a:lnTo>
                          <a:pt x="184" y="78"/>
                        </a:lnTo>
                        <a:lnTo>
                          <a:pt x="148" y="91"/>
                        </a:lnTo>
                        <a:lnTo>
                          <a:pt x="148" y="121"/>
                        </a:lnTo>
                        <a:lnTo>
                          <a:pt x="134" y="114"/>
                        </a:lnTo>
                        <a:lnTo>
                          <a:pt x="121" y="124"/>
                        </a:lnTo>
                        <a:lnTo>
                          <a:pt x="92" y="120"/>
                        </a:lnTo>
                        <a:lnTo>
                          <a:pt x="86" y="100"/>
                        </a:lnTo>
                        <a:lnTo>
                          <a:pt x="79" y="78"/>
                        </a:lnTo>
                        <a:lnTo>
                          <a:pt x="98" y="94"/>
                        </a:lnTo>
                        <a:lnTo>
                          <a:pt x="121" y="84"/>
                        </a:lnTo>
                        <a:lnTo>
                          <a:pt x="124" y="78"/>
                        </a:lnTo>
                        <a:lnTo>
                          <a:pt x="121" y="61"/>
                        </a:lnTo>
                        <a:lnTo>
                          <a:pt x="95" y="46"/>
                        </a:lnTo>
                        <a:lnTo>
                          <a:pt x="82" y="42"/>
                        </a:lnTo>
                        <a:lnTo>
                          <a:pt x="86" y="25"/>
                        </a:lnTo>
                        <a:lnTo>
                          <a:pt x="86" y="9"/>
                        </a:lnTo>
                        <a:lnTo>
                          <a:pt x="67" y="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32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3198" y="1774"/>
                    <a:ext cx="37" cy="37"/>
                  </a:xfrm>
                  <a:custGeom>
                    <a:avLst/>
                    <a:gdLst>
                      <a:gd name="T0" fmla="*/ 66 w 74"/>
                      <a:gd name="T1" fmla="*/ 0 h 75"/>
                      <a:gd name="T2" fmla="*/ 74 w 74"/>
                      <a:gd name="T3" fmla="*/ 9 h 75"/>
                      <a:gd name="T4" fmla="*/ 74 w 74"/>
                      <a:gd name="T5" fmla="*/ 25 h 75"/>
                      <a:gd name="T6" fmla="*/ 71 w 74"/>
                      <a:gd name="T7" fmla="*/ 39 h 75"/>
                      <a:gd name="T8" fmla="*/ 36 w 74"/>
                      <a:gd name="T9" fmla="*/ 64 h 75"/>
                      <a:gd name="T10" fmla="*/ 16 w 74"/>
                      <a:gd name="T11" fmla="*/ 75 h 75"/>
                      <a:gd name="T12" fmla="*/ 0 w 74"/>
                      <a:gd name="T13" fmla="*/ 58 h 75"/>
                      <a:gd name="T14" fmla="*/ 13 w 74"/>
                      <a:gd name="T15" fmla="*/ 36 h 75"/>
                      <a:gd name="T16" fmla="*/ 30 w 74"/>
                      <a:gd name="T17" fmla="*/ 25 h 75"/>
                      <a:gd name="T18" fmla="*/ 66 w 74"/>
                      <a:gd name="T1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74" h="75">
                        <a:moveTo>
                          <a:pt x="66" y="0"/>
                        </a:moveTo>
                        <a:lnTo>
                          <a:pt x="74" y="9"/>
                        </a:lnTo>
                        <a:lnTo>
                          <a:pt x="74" y="25"/>
                        </a:lnTo>
                        <a:lnTo>
                          <a:pt x="71" y="39"/>
                        </a:lnTo>
                        <a:lnTo>
                          <a:pt x="36" y="64"/>
                        </a:lnTo>
                        <a:lnTo>
                          <a:pt x="16" y="75"/>
                        </a:lnTo>
                        <a:lnTo>
                          <a:pt x="0" y="58"/>
                        </a:lnTo>
                        <a:lnTo>
                          <a:pt x="13" y="36"/>
                        </a:lnTo>
                        <a:lnTo>
                          <a:pt x="30" y="25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</p:grpSp>
          <p:sp>
            <p:nvSpPr>
              <p:cNvPr id="610333" name="Freeform 29"/>
              <p:cNvSpPr>
                <a:spLocks noChangeAspect="1"/>
              </p:cNvSpPr>
              <p:nvPr/>
            </p:nvSpPr>
            <p:spPr bwMode="auto">
              <a:xfrm>
                <a:off x="4497388" y="4129088"/>
                <a:ext cx="417512" cy="192087"/>
              </a:xfrm>
              <a:custGeom>
                <a:avLst/>
                <a:gdLst>
                  <a:gd name="T0" fmla="*/ 181 w 529"/>
                  <a:gd name="T1" fmla="*/ 12 h 234"/>
                  <a:gd name="T2" fmla="*/ 199 w 529"/>
                  <a:gd name="T3" fmla="*/ 0 h 234"/>
                  <a:gd name="T4" fmla="*/ 220 w 529"/>
                  <a:gd name="T5" fmla="*/ 0 h 234"/>
                  <a:gd name="T6" fmla="*/ 229 w 529"/>
                  <a:gd name="T7" fmla="*/ 16 h 234"/>
                  <a:gd name="T8" fmla="*/ 248 w 529"/>
                  <a:gd name="T9" fmla="*/ 3 h 234"/>
                  <a:gd name="T10" fmla="*/ 268 w 529"/>
                  <a:gd name="T11" fmla="*/ 9 h 234"/>
                  <a:gd name="T12" fmla="*/ 298 w 529"/>
                  <a:gd name="T13" fmla="*/ 39 h 234"/>
                  <a:gd name="T14" fmla="*/ 331 w 529"/>
                  <a:gd name="T15" fmla="*/ 52 h 234"/>
                  <a:gd name="T16" fmla="*/ 343 w 529"/>
                  <a:gd name="T17" fmla="*/ 55 h 234"/>
                  <a:gd name="T18" fmla="*/ 359 w 529"/>
                  <a:gd name="T19" fmla="*/ 42 h 234"/>
                  <a:gd name="T20" fmla="*/ 376 w 529"/>
                  <a:gd name="T21" fmla="*/ 36 h 234"/>
                  <a:gd name="T22" fmla="*/ 421 w 529"/>
                  <a:gd name="T23" fmla="*/ 48 h 234"/>
                  <a:gd name="T24" fmla="*/ 481 w 529"/>
                  <a:gd name="T25" fmla="*/ 61 h 234"/>
                  <a:gd name="T26" fmla="*/ 529 w 529"/>
                  <a:gd name="T27" fmla="*/ 75 h 234"/>
                  <a:gd name="T28" fmla="*/ 513 w 529"/>
                  <a:gd name="T29" fmla="*/ 94 h 234"/>
                  <a:gd name="T30" fmla="*/ 481 w 529"/>
                  <a:gd name="T31" fmla="*/ 126 h 234"/>
                  <a:gd name="T32" fmla="*/ 474 w 529"/>
                  <a:gd name="T33" fmla="*/ 136 h 234"/>
                  <a:gd name="T34" fmla="*/ 477 w 529"/>
                  <a:gd name="T35" fmla="*/ 159 h 234"/>
                  <a:gd name="T36" fmla="*/ 454 w 529"/>
                  <a:gd name="T37" fmla="*/ 159 h 234"/>
                  <a:gd name="T38" fmla="*/ 432 w 529"/>
                  <a:gd name="T39" fmla="*/ 142 h 234"/>
                  <a:gd name="T40" fmla="*/ 409 w 529"/>
                  <a:gd name="T41" fmla="*/ 136 h 234"/>
                  <a:gd name="T42" fmla="*/ 350 w 529"/>
                  <a:gd name="T43" fmla="*/ 150 h 234"/>
                  <a:gd name="T44" fmla="*/ 335 w 529"/>
                  <a:gd name="T45" fmla="*/ 163 h 234"/>
                  <a:gd name="T46" fmla="*/ 319 w 529"/>
                  <a:gd name="T47" fmla="*/ 184 h 234"/>
                  <a:gd name="T48" fmla="*/ 287 w 529"/>
                  <a:gd name="T49" fmla="*/ 204 h 234"/>
                  <a:gd name="T50" fmla="*/ 269 w 529"/>
                  <a:gd name="T51" fmla="*/ 204 h 234"/>
                  <a:gd name="T52" fmla="*/ 250 w 529"/>
                  <a:gd name="T53" fmla="*/ 187 h 234"/>
                  <a:gd name="T54" fmla="*/ 233 w 529"/>
                  <a:gd name="T55" fmla="*/ 187 h 234"/>
                  <a:gd name="T56" fmla="*/ 173 w 529"/>
                  <a:gd name="T57" fmla="*/ 216 h 234"/>
                  <a:gd name="T58" fmla="*/ 145 w 529"/>
                  <a:gd name="T59" fmla="*/ 231 h 234"/>
                  <a:gd name="T60" fmla="*/ 124 w 529"/>
                  <a:gd name="T61" fmla="*/ 234 h 234"/>
                  <a:gd name="T62" fmla="*/ 76 w 529"/>
                  <a:gd name="T63" fmla="*/ 231 h 234"/>
                  <a:gd name="T64" fmla="*/ 56 w 529"/>
                  <a:gd name="T65" fmla="*/ 231 h 234"/>
                  <a:gd name="T66" fmla="*/ 41 w 529"/>
                  <a:gd name="T67" fmla="*/ 208 h 234"/>
                  <a:gd name="T68" fmla="*/ 34 w 529"/>
                  <a:gd name="T69" fmla="*/ 201 h 234"/>
                  <a:gd name="T70" fmla="*/ 17 w 529"/>
                  <a:gd name="T71" fmla="*/ 192 h 234"/>
                  <a:gd name="T72" fmla="*/ 8 w 529"/>
                  <a:gd name="T73" fmla="*/ 181 h 234"/>
                  <a:gd name="T74" fmla="*/ 0 w 529"/>
                  <a:gd name="T75" fmla="*/ 159 h 234"/>
                  <a:gd name="T76" fmla="*/ 0 w 529"/>
                  <a:gd name="T77" fmla="*/ 133 h 234"/>
                  <a:gd name="T78" fmla="*/ 52 w 529"/>
                  <a:gd name="T79" fmla="*/ 112 h 234"/>
                  <a:gd name="T80" fmla="*/ 109 w 529"/>
                  <a:gd name="T81" fmla="*/ 112 h 234"/>
                  <a:gd name="T82" fmla="*/ 143 w 529"/>
                  <a:gd name="T83" fmla="*/ 81 h 234"/>
                  <a:gd name="T84" fmla="*/ 148 w 529"/>
                  <a:gd name="T85" fmla="*/ 27 h 234"/>
                  <a:gd name="T86" fmla="*/ 181 w 529"/>
                  <a:gd name="T87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9" h="234">
                    <a:moveTo>
                      <a:pt x="181" y="12"/>
                    </a:moveTo>
                    <a:lnTo>
                      <a:pt x="199" y="0"/>
                    </a:lnTo>
                    <a:lnTo>
                      <a:pt x="220" y="0"/>
                    </a:lnTo>
                    <a:lnTo>
                      <a:pt x="229" y="16"/>
                    </a:lnTo>
                    <a:lnTo>
                      <a:pt x="248" y="3"/>
                    </a:lnTo>
                    <a:lnTo>
                      <a:pt x="268" y="9"/>
                    </a:lnTo>
                    <a:lnTo>
                      <a:pt x="298" y="39"/>
                    </a:lnTo>
                    <a:lnTo>
                      <a:pt x="331" y="52"/>
                    </a:lnTo>
                    <a:lnTo>
                      <a:pt x="343" y="55"/>
                    </a:lnTo>
                    <a:lnTo>
                      <a:pt x="359" y="42"/>
                    </a:lnTo>
                    <a:lnTo>
                      <a:pt x="376" y="36"/>
                    </a:lnTo>
                    <a:lnTo>
                      <a:pt x="421" y="48"/>
                    </a:lnTo>
                    <a:lnTo>
                      <a:pt x="481" y="61"/>
                    </a:lnTo>
                    <a:lnTo>
                      <a:pt x="529" y="75"/>
                    </a:lnTo>
                    <a:lnTo>
                      <a:pt x="513" y="94"/>
                    </a:lnTo>
                    <a:lnTo>
                      <a:pt x="481" y="126"/>
                    </a:lnTo>
                    <a:lnTo>
                      <a:pt x="474" y="136"/>
                    </a:lnTo>
                    <a:lnTo>
                      <a:pt x="477" y="159"/>
                    </a:lnTo>
                    <a:lnTo>
                      <a:pt x="454" y="159"/>
                    </a:lnTo>
                    <a:lnTo>
                      <a:pt x="432" y="142"/>
                    </a:lnTo>
                    <a:lnTo>
                      <a:pt x="409" y="136"/>
                    </a:lnTo>
                    <a:lnTo>
                      <a:pt x="350" y="150"/>
                    </a:lnTo>
                    <a:lnTo>
                      <a:pt x="335" y="163"/>
                    </a:lnTo>
                    <a:lnTo>
                      <a:pt x="319" y="184"/>
                    </a:lnTo>
                    <a:lnTo>
                      <a:pt x="287" y="204"/>
                    </a:lnTo>
                    <a:lnTo>
                      <a:pt x="269" y="204"/>
                    </a:lnTo>
                    <a:lnTo>
                      <a:pt x="250" y="187"/>
                    </a:lnTo>
                    <a:lnTo>
                      <a:pt x="233" y="187"/>
                    </a:lnTo>
                    <a:lnTo>
                      <a:pt x="173" y="216"/>
                    </a:lnTo>
                    <a:lnTo>
                      <a:pt x="145" y="231"/>
                    </a:lnTo>
                    <a:lnTo>
                      <a:pt x="124" y="234"/>
                    </a:lnTo>
                    <a:lnTo>
                      <a:pt x="76" y="231"/>
                    </a:lnTo>
                    <a:lnTo>
                      <a:pt x="56" y="231"/>
                    </a:lnTo>
                    <a:lnTo>
                      <a:pt x="41" y="208"/>
                    </a:lnTo>
                    <a:lnTo>
                      <a:pt x="34" y="201"/>
                    </a:lnTo>
                    <a:lnTo>
                      <a:pt x="17" y="192"/>
                    </a:lnTo>
                    <a:lnTo>
                      <a:pt x="8" y="181"/>
                    </a:lnTo>
                    <a:lnTo>
                      <a:pt x="0" y="159"/>
                    </a:lnTo>
                    <a:lnTo>
                      <a:pt x="0" y="133"/>
                    </a:lnTo>
                    <a:lnTo>
                      <a:pt x="52" y="112"/>
                    </a:lnTo>
                    <a:lnTo>
                      <a:pt x="109" y="112"/>
                    </a:lnTo>
                    <a:lnTo>
                      <a:pt x="143" y="81"/>
                    </a:lnTo>
                    <a:lnTo>
                      <a:pt x="148" y="27"/>
                    </a:lnTo>
                    <a:lnTo>
                      <a:pt x="181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34" name="Freeform 30"/>
              <p:cNvSpPr>
                <a:spLocks noChangeAspect="1"/>
              </p:cNvSpPr>
              <p:nvPr/>
            </p:nvSpPr>
            <p:spPr bwMode="auto">
              <a:xfrm>
                <a:off x="4394200" y="4597400"/>
                <a:ext cx="282575" cy="273050"/>
              </a:xfrm>
              <a:custGeom>
                <a:avLst/>
                <a:gdLst>
                  <a:gd name="T0" fmla="*/ 329 w 356"/>
                  <a:gd name="T1" fmla="*/ 46 h 330"/>
                  <a:gd name="T2" fmla="*/ 311 w 356"/>
                  <a:gd name="T3" fmla="*/ 46 h 330"/>
                  <a:gd name="T4" fmla="*/ 292 w 356"/>
                  <a:gd name="T5" fmla="*/ 33 h 330"/>
                  <a:gd name="T6" fmla="*/ 266 w 356"/>
                  <a:gd name="T7" fmla="*/ 19 h 330"/>
                  <a:gd name="T8" fmla="*/ 235 w 356"/>
                  <a:gd name="T9" fmla="*/ 36 h 330"/>
                  <a:gd name="T10" fmla="*/ 206 w 356"/>
                  <a:gd name="T11" fmla="*/ 28 h 330"/>
                  <a:gd name="T12" fmla="*/ 181 w 356"/>
                  <a:gd name="T13" fmla="*/ 40 h 330"/>
                  <a:gd name="T14" fmla="*/ 179 w 356"/>
                  <a:gd name="T15" fmla="*/ 28 h 330"/>
                  <a:gd name="T16" fmla="*/ 157 w 356"/>
                  <a:gd name="T17" fmla="*/ 27 h 330"/>
                  <a:gd name="T18" fmla="*/ 129 w 356"/>
                  <a:gd name="T19" fmla="*/ 0 h 330"/>
                  <a:gd name="T20" fmla="*/ 89 w 356"/>
                  <a:gd name="T21" fmla="*/ 45 h 330"/>
                  <a:gd name="T22" fmla="*/ 26 w 356"/>
                  <a:gd name="T23" fmla="*/ 24 h 330"/>
                  <a:gd name="T24" fmla="*/ 0 w 356"/>
                  <a:gd name="T25" fmla="*/ 31 h 330"/>
                  <a:gd name="T26" fmla="*/ 0 w 356"/>
                  <a:gd name="T27" fmla="*/ 46 h 330"/>
                  <a:gd name="T28" fmla="*/ 68 w 356"/>
                  <a:gd name="T29" fmla="*/ 117 h 330"/>
                  <a:gd name="T30" fmla="*/ 84 w 356"/>
                  <a:gd name="T31" fmla="*/ 164 h 330"/>
                  <a:gd name="T32" fmla="*/ 120 w 356"/>
                  <a:gd name="T33" fmla="*/ 191 h 330"/>
                  <a:gd name="T34" fmla="*/ 135 w 356"/>
                  <a:gd name="T35" fmla="*/ 186 h 330"/>
                  <a:gd name="T36" fmla="*/ 224 w 356"/>
                  <a:gd name="T37" fmla="*/ 281 h 330"/>
                  <a:gd name="T38" fmla="*/ 230 w 356"/>
                  <a:gd name="T39" fmla="*/ 302 h 330"/>
                  <a:gd name="T40" fmla="*/ 224 w 356"/>
                  <a:gd name="T41" fmla="*/ 315 h 330"/>
                  <a:gd name="T42" fmla="*/ 230 w 356"/>
                  <a:gd name="T43" fmla="*/ 330 h 330"/>
                  <a:gd name="T44" fmla="*/ 256 w 356"/>
                  <a:gd name="T45" fmla="*/ 317 h 330"/>
                  <a:gd name="T46" fmla="*/ 275 w 356"/>
                  <a:gd name="T47" fmla="*/ 311 h 330"/>
                  <a:gd name="T48" fmla="*/ 275 w 356"/>
                  <a:gd name="T49" fmla="*/ 279 h 330"/>
                  <a:gd name="T50" fmla="*/ 301 w 356"/>
                  <a:gd name="T51" fmla="*/ 258 h 330"/>
                  <a:gd name="T52" fmla="*/ 311 w 356"/>
                  <a:gd name="T53" fmla="*/ 236 h 330"/>
                  <a:gd name="T54" fmla="*/ 338 w 356"/>
                  <a:gd name="T55" fmla="*/ 225 h 330"/>
                  <a:gd name="T56" fmla="*/ 343 w 356"/>
                  <a:gd name="T57" fmla="*/ 198 h 330"/>
                  <a:gd name="T58" fmla="*/ 338 w 356"/>
                  <a:gd name="T59" fmla="*/ 173 h 330"/>
                  <a:gd name="T60" fmla="*/ 352 w 356"/>
                  <a:gd name="T61" fmla="*/ 162 h 330"/>
                  <a:gd name="T62" fmla="*/ 328 w 356"/>
                  <a:gd name="T63" fmla="*/ 127 h 330"/>
                  <a:gd name="T64" fmla="*/ 356 w 356"/>
                  <a:gd name="T65" fmla="*/ 78 h 330"/>
                  <a:gd name="T66" fmla="*/ 329 w 356"/>
                  <a:gd name="T6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6" h="330">
                    <a:moveTo>
                      <a:pt x="329" y="46"/>
                    </a:moveTo>
                    <a:lnTo>
                      <a:pt x="311" y="46"/>
                    </a:lnTo>
                    <a:lnTo>
                      <a:pt x="292" y="33"/>
                    </a:lnTo>
                    <a:lnTo>
                      <a:pt x="266" y="19"/>
                    </a:lnTo>
                    <a:lnTo>
                      <a:pt x="235" y="36"/>
                    </a:lnTo>
                    <a:lnTo>
                      <a:pt x="206" y="28"/>
                    </a:lnTo>
                    <a:lnTo>
                      <a:pt x="181" y="40"/>
                    </a:lnTo>
                    <a:lnTo>
                      <a:pt x="179" y="28"/>
                    </a:lnTo>
                    <a:lnTo>
                      <a:pt x="157" y="27"/>
                    </a:lnTo>
                    <a:lnTo>
                      <a:pt x="129" y="0"/>
                    </a:lnTo>
                    <a:lnTo>
                      <a:pt x="89" y="45"/>
                    </a:lnTo>
                    <a:lnTo>
                      <a:pt x="26" y="24"/>
                    </a:lnTo>
                    <a:lnTo>
                      <a:pt x="0" y="31"/>
                    </a:lnTo>
                    <a:lnTo>
                      <a:pt x="0" y="46"/>
                    </a:lnTo>
                    <a:lnTo>
                      <a:pt x="68" y="117"/>
                    </a:lnTo>
                    <a:lnTo>
                      <a:pt x="84" y="164"/>
                    </a:lnTo>
                    <a:lnTo>
                      <a:pt x="120" y="191"/>
                    </a:lnTo>
                    <a:lnTo>
                      <a:pt x="135" y="186"/>
                    </a:lnTo>
                    <a:lnTo>
                      <a:pt x="224" y="281"/>
                    </a:lnTo>
                    <a:lnTo>
                      <a:pt x="230" y="302"/>
                    </a:lnTo>
                    <a:lnTo>
                      <a:pt x="224" y="315"/>
                    </a:lnTo>
                    <a:lnTo>
                      <a:pt x="230" y="330"/>
                    </a:lnTo>
                    <a:lnTo>
                      <a:pt x="256" y="317"/>
                    </a:lnTo>
                    <a:lnTo>
                      <a:pt x="275" y="311"/>
                    </a:lnTo>
                    <a:lnTo>
                      <a:pt x="275" y="279"/>
                    </a:lnTo>
                    <a:lnTo>
                      <a:pt x="301" y="258"/>
                    </a:lnTo>
                    <a:lnTo>
                      <a:pt x="311" y="236"/>
                    </a:lnTo>
                    <a:lnTo>
                      <a:pt x="338" y="225"/>
                    </a:lnTo>
                    <a:lnTo>
                      <a:pt x="343" y="198"/>
                    </a:lnTo>
                    <a:lnTo>
                      <a:pt x="338" y="173"/>
                    </a:lnTo>
                    <a:lnTo>
                      <a:pt x="352" y="162"/>
                    </a:lnTo>
                    <a:lnTo>
                      <a:pt x="328" y="127"/>
                    </a:lnTo>
                    <a:lnTo>
                      <a:pt x="356" y="78"/>
                    </a:lnTo>
                    <a:lnTo>
                      <a:pt x="329" y="4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35" name="Freeform 31"/>
              <p:cNvSpPr>
                <a:spLocks noChangeAspect="1"/>
              </p:cNvSpPr>
              <p:nvPr/>
            </p:nvSpPr>
            <p:spPr bwMode="auto">
              <a:xfrm>
                <a:off x="4814888" y="4956175"/>
                <a:ext cx="192087" cy="138113"/>
              </a:xfrm>
              <a:custGeom>
                <a:avLst/>
                <a:gdLst>
                  <a:gd name="T0" fmla="*/ 9 w 243"/>
                  <a:gd name="T1" fmla="*/ 50 h 166"/>
                  <a:gd name="T2" fmla="*/ 51 w 243"/>
                  <a:gd name="T3" fmla="*/ 21 h 166"/>
                  <a:gd name="T4" fmla="*/ 78 w 243"/>
                  <a:gd name="T5" fmla="*/ 17 h 166"/>
                  <a:gd name="T6" fmla="*/ 105 w 243"/>
                  <a:gd name="T7" fmla="*/ 9 h 166"/>
                  <a:gd name="T8" fmla="*/ 128 w 243"/>
                  <a:gd name="T9" fmla="*/ 9 h 166"/>
                  <a:gd name="T10" fmla="*/ 150 w 243"/>
                  <a:gd name="T11" fmla="*/ 0 h 166"/>
                  <a:gd name="T12" fmla="*/ 189 w 243"/>
                  <a:gd name="T13" fmla="*/ 9 h 166"/>
                  <a:gd name="T14" fmla="*/ 212 w 243"/>
                  <a:gd name="T15" fmla="*/ 8 h 166"/>
                  <a:gd name="T16" fmla="*/ 234 w 243"/>
                  <a:gd name="T17" fmla="*/ 30 h 166"/>
                  <a:gd name="T18" fmla="*/ 231 w 243"/>
                  <a:gd name="T19" fmla="*/ 95 h 166"/>
                  <a:gd name="T20" fmla="*/ 243 w 243"/>
                  <a:gd name="T21" fmla="*/ 103 h 166"/>
                  <a:gd name="T22" fmla="*/ 227 w 243"/>
                  <a:gd name="T23" fmla="*/ 130 h 166"/>
                  <a:gd name="T24" fmla="*/ 173 w 243"/>
                  <a:gd name="T25" fmla="*/ 140 h 166"/>
                  <a:gd name="T26" fmla="*/ 150 w 243"/>
                  <a:gd name="T27" fmla="*/ 134 h 166"/>
                  <a:gd name="T28" fmla="*/ 135 w 243"/>
                  <a:gd name="T29" fmla="*/ 166 h 166"/>
                  <a:gd name="T30" fmla="*/ 95 w 243"/>
                  <a:gd name="T31" fmla="*/ 163 h 166"/>
                  <a:gd name="T32" fmla="*/ 78 w 243"/>
                  <a:gd name="T33" fmla="*/ 158 h 166"/>
                  <a:gd name="T34" fmla="*/ 54 w 243"/>
                  <a:gd name="T35" fmla="*/ 157 h 166"/>
                  <a:gd name="T36" fmla="*/ 41 w 243"/>
                  <a:gd name="T37" fmla="*/ 143 h 166"/>
                  <a:gd name="T38" fmla="*/ 32 w 243"/>
                  <a:gd name="T39" fmla="*/ 148 h 166"/>
                  <a:gd name="T40" fmla="*/ 14 w 243"/>
                  <a:gd name="T41" fmla="*/ 134 h 166"/>
                  <a:gd name="T42" fmla="*/ 0 w 243"/>
                  <a:gd name="T43" fmla="*/ 95 h 166"/>
                  <a:gd name="T44" fmla="*/ 11 w 243"/>
                  <a:gd name="T45" fmla="*/ 76 h 166"/>
                  <a:gd name="T46" fmla="*/ 9 w 243"/>
                  <a:gd name="T47" fmla="*/ 5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66">
                    <a:moveTo>
                      <a:pt x="9" y="50"/>
                    </a:moveTo>
                    <a:lnTo>
                      <a:pt x="51" y="21"/>
                    </a:lnTo>
                    <a:lnTo>
                      <a:pt x="78" y="17"/>
                    </a:lnTo>
                    <a:lnTo>
                      <a:pt x="105" y="9"/>
                    </a:lnTo>
                    <a:lnTo>
                      <a:pt x="128" y="9"/>
                    </a:lnTo>
                    <a:lnTo>
                      <a:pt x="150" y="0"/>
                    </a:lnTo>
                    <a:lnTo>
                      <a:pt x="189" y="9"/>
                    </a:lnTo>
                    <a:lnTo>
                      <a:pt x="212" y="8"/>
                    </a:lnTo>
                    <a:lnTo>
                      <a:pt x="234" y="30"/>
                    </a:lnTo>
                    <a:lnTo>
                      <a:pt x="231" y="95"/>
                    </a:lnTo>
                    <a:lnTo>
                      <a:pt x="243" y="103"/>
                    </a:lnTo>
                    <a:lnTo>
                      <a:pt x="227" y="130"/>
                    </a:lnTo>
                    <a:lnTo>
                      <a:pt x="173" y="140"/>
                    </a:lnTo>
                    <a:lnTo>
                      <a:pt x="150" y="134"/>
                    </a:lnTo>
                    <a:lnTo>
                      <a:pt x="135" y="166"/>
                    </a:lnTo>
                    <a:lnTo>
                      <a:pt x="95" y="163"/>
                    </a:lnTo>
                    <a:lnTo>
                      <a:pt x="78" y="158"/>
                    </a:lnTo>
                    <a:lnTo>
                      <a:pt x="54" y="157"/>
                    </a:lnTo>
                    <a:lnTo>
                      <a:pt x="41" y="143"/>
                    </a:lnTo>
                    <a:lnTo>
                      <a:pt x="32" y="148"/>
                    </a:lnTo>
                    <a:lnTo>
                      <a:pt x="14" y="134"/>
                    </a:lnTo>
                    <a:lnTo>
                      <a:pt x="0" y="95"/>
                    </a:lnTo>
                    <a:lnTo>
                      <a:pt x="11" y="76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36" name="Group 32"/>
              <p:cNvGrpSpPr>
                <a:grpSpLocks noChangeAspect="1"/>
              </p:cNvGrpSpPr>
              <p:nvPr/>
            </p:nvGrpSpPr>
            <p:grpSpPr bwMode="auto">
              <a:xfrm>
                <a:off x="2481263" y="4362450"/>
                <a:ext cx="998537" cy="882650"/>
                <a:chOff x="1573" y="2749"/>
                <a:chExt cx="631" cy="538"/>
              </a:xfrm>
            </p:grpSpPr>
            <p:sp>
              <p:nvSpPr>
                <p:cNvPr id="610337" name="Freeform 33"/>
                <p:cNvSpPr>
                  <a:spLocks noChangeAspect="1"/>
                </p:cNvSpPr>
                <p:nvPr/>
              </p:nvSpPr>
              <p:spPr bwMode="auto">
                <a:xfrm>
                  <a:off x="1573" y="2749"/>
                  <a:ext cx="608" cy="538"/>
                </a:xfrm>
                <a:custGeom>
                  <a:avLst/>
                  <a:gdLst>
                    <a:gd name="T0" fmla="*/ 55 w 1215"/>
                    <a:gd name="T1" fmla="*/ 196 h 1077"/>
                    <a:gd name="T2" fmla="*/ 94 w 1215"/>
                    <a:gd name="T3" fmla="*/ 118 h 1077"/>
                    <a:gd name="T4" fmla="*/ 84 w 1215"/>
                    <a:gd name="T5" fmla="*/ 89 h 1077"/>
                    <a:gd name="T6" fmla="*/ 66 w 1215"/>
                    <a:gd name="T7" fmla="*/ 62 h 1077"/>
                    <a:gd name="T8" fmla="*/ 133 w 1215"/>
                    <a:gd name="T9" fmla="*/ 29 h 1077"/>
                    <a:gd name="T10" fmla="*/ 183 w 1215"/>
                    <a:gd name="T11" fmla="*/ 17 h 1077"/>
                    <a:gd name="T12" fmla="*/ 234 w 1215"/>
                    <a:gd name="T13" fmla="*/ 6 h 1077"/>
                    <a:gd name="T14" fmla="*/ 333 w 1215"/>
                    <a:gd name="T15" fmla="*/ 85 h 1077"/>
                    <a:gd name="T16" fmla="*/ 404 w 1215"/>
                    <a:gd name="T17" fmla="*/ 89 h 1077"/>
                    <a:gd name="T18" fmla="*/ 598 w 1215"/>
                    <a:gd name="T19" fmla="*/ 179 h 1077"/>
                    <a:gd name="T20" fmla="*/ 680 w 1215"/>
                    <a:gd name="T21" fmla="*/ 200 h 1077"/>
                    <a:gd name="T22" fmla="*/ 737 w 1215"/>
                    <a:gd name="T23" fmla="*/ 245 h 1077"/>
                    <a:gd name="T24" fmla="*/ 793 w 1215"/>
                    <a:gd name="T25" fmla="*/ 251 h 1077"/>
                    <a:gd name="T26" fmla="*/ 793 w 1215"/>
                    <a:gd name="T27" fmla="*/ 278 h 1077"/>
                    <a:gd name="T28" fmla="*/ 882 w 1215"/>
                    <a:gd name="T29" fmla="*/ 362 h 1077"/>
                    <a:gd name="T30" fmla="*/ 954 w 1215"/>
                    <a:gd name="T31" fmla="*/ 395 h 1077"/>
                    <a:gd name="T32" fmla="*/ 1065 w 1215"/>
                    <a:gd name="T33" fmla="*/ 429 h 1077"/>
                    <a:gd name="T34" fmla="*/ 1087 w 1215"/>
                    <a:gd name="T35" fmla="*/ 468 h 1077"/>
                    <a:gd name="T36" fmla="*/ 1131 w 1215"/>
                    <a:gd name="T37" fmla="*/ 484 h 1077"/>
                    <a:gd name="T38" fmla="*/ 1176 w 1215"/>
                    <a:gd name="T39" fmla="*/ 484 h 1077"/>
                    <a:gd name="T40" fmla="*/ 1204 w 1215"/>
                    <a:gd name="T41" fmla="*/ 484 h 1077"/>
                    <a:gd name="T42" fmla="*/ 1215 w 1215"/>
                    <a:gd name="T43" fmla="*/ 535 h 1077"/>
                    <a:gd name="T44" fmla="*/ 1110 w 1215"/>
                    <a:gd name="T45" fmla="*/ 616 h 1077"/>
                    <a:gd name="T46" fmla="*/ 960 w 1215"/>
                    <a:gd name="T47" fmla="*/ 643 h 1077"/>
                    <a:gd name="T48" fmla="*/ 921 w 1215"/>
                    <a:gd name="T49" fmla="*/ 682 h 1077"/>
                    <a:gd name="T50" fmla="*/ 876 w 1215"/>
                    <a:gd name="T51" fmla="*/ 699 h 1077"/>
                    <a:gd name="T52" fmla="*/ 830 w 1215"/>
                    <a:gd name="T53" fmla="*/ 748 h 1077"/>
                    <a:gd name="T54" fmla="*/ 781 w 1215"/>
                    <a:gd name="T55" fmla="*/ 783 h 1077"/>
                    <a:gd name="T56" fmla="*/ 797 w 1215"/>
                    <a:gd name="T57" fmla="*/ 843 h 1077"/>
                    <a:gd name="T58" fmla="*/ 803 w 1215"/>
                    <a:gd name="T59" fmla="*/ 888 h 1077"/>
                    <a:gd name="T60" fmla="*/ 775 w 1215"/>
                    <a:gd name="T61" fmla="*/ 905 h 1077"/>
                    <a:gd name="T62" fmla="*/ 698 w 1215"/>
                    <a:gd name="T63" fmla="*/ 972 h 1077"/>
                    <a:gd name="T64" fmla="*/ 670 w 1215"/>
                    <a:gd name="T65" fmla="*/ 999 h 1077"/>
                    <a:gd name="T66" fmla="*/ 620 w 1215"/>
                    <a:gd name="T67" fmla="*/ 1016 h 1077"/>
                    <a:gd name="T68" fmla="*/ 569 w 1215"/>
                    <a:gd name="T69" fmla="*/ 1028 h 1077"/>
                    <a:gd name="T70" fmla="*/ 542 w 1215"/>
                    <a:gd name="T71" fmla="*/ 1061 h 1077"/>
                    <a:gd name="T72" fmla="*/ 497 w 1215"/>
                    <a:gd name="T73" fmla="*/ 1071 h 1077"/>
                    <a:gd name="T74" fmla="*/ 408 w 1215"/>
                    <a:gd name="T75" fmla="*/ 1061 h 1077"/>
                    <a:gd name="T76" fmla="*/ 272 w 1215"/>
                    <a:gd name="T77" fmla="*/ 1016 h 1077"/>
                    <a:gd name="T78" fmla="*/ 206 w 1215"/>
                    <a:gd name="T79" fmla="*/ 1044 h 1077"/>
                    <a:gd name="T80" fmla="*/ 144 w 1215"/>
                    <a:gd name="T81" fmla="*/ 1067 h 1077"/>
                    <a:gd name="T82" fmla="*/ 66 w 1215"/>
                    <a:gd name="T83" fmla="*/ 1011 h 1077"/>
                    <a:gd name="T84" fmla="*/ 39 w 1215"/>
                    <a:gd name="T85" fmla="*/ 882 h 1077"/>
                    <a:gd name="T86" fmla="*/ 0 w 1215"/>
                    <a:gd name="T87" fmla="*/ 839 h 1077"/>
                    <a:gd name="T88" fmla="*/ 16 w 1215"/>
                    <a:gd name="T89" fmla="*/ 787 h 1077"/>
                    <a:gd name="T90" fmla="*/ 72 w 1215"/>
                    <a:gd name="T91" fmla="*/ 760 h 1077"/>
                    <a:gd name="T92" fmla="*/ 49 w 1215"/>
                    <a:gd name="T93" fmla="*/ 699 h 1077"/>
                    <a:gd name="T94" fmla="*/ 100 w 1215"/>
                    <a:gd name="T95" fmla="*/ 633 h 1077"/>
                    <a:gd name="T96" fmla="*/ 88 w 1215"/>
                    <a:gd name="T97" fmla="*/ 585 h 1077"/>
                    <a:gd name="T98" fmla="*/ 105 w 1215"/>
                    <a:gd name="T99" fmla="*/ 541 h 1077"/>
                    <a:gd name="T100" fmla="*/ 133 w 1215"/>
                    <a:gd name="T101" fmla="*/ 558 h 1077"/>
                    <a:gd name="T102" fmla="*/ 156 w 1215"/>
                    <a:gd name="T103" fmla="*/ 474 h 1077"/>
                    <a:gd name="T104" fmla="*/ 200 w 1215"/>
                    <a:gd name="T105" fmla="*/ 412 h 1077"/>
                    <a:gd name="T106" fmla="*/ 245 w 1215"/>
                    <a:gd name="T107" fmla="*/ 368 h 1077"/>
                    <a:gd name="T108" fmla="*/ 290 w 1215"/>
                    <a:gd name="T109" fmla="*/ 350 h 1077"/>
                    <a:gd name="T110" fmla="*/ 239 w 1215"/>
                    <a:gd name="T111" fmla="*/ 278 h 1077"/>
                    <a:gd name="T112" fmla="*/ 195 w 1215"/>
                    <a:gd name="T113" fmla="*/ 284 h 1077"/>
                    <a:gd name="T114" fmla="*/ 139 w 1215"/>
                    <a:gd name="T115" fmla="*/ 262 h 1077"/>
                    <a:gd name="T116" fmla="*/ 117 w 1215"/>
                    <a:gd name="T117" fmla="*/ 256 h 1077"/>
                    <a:gd name="T118" fmla="*/ 100 w 1215"/>
                    <a:gd name="T119" fmla="*/ 212 h 1077"/>
                    <a:gd name="T120" fmla="*/ 61 w 1215"/>
                    <a:gd name="T121" fmla="*/ 212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215" h="1077">
                      <a:moveTo>
                        <a:pt x="61" y="212"/>
                      </a:moveTo>
                      <a:lnTo>
                        <a:pt x="55" y="196"/>
                      </a:lnTo>
                      <a:lnTo>
                        <a:pt x="61" y="173"/>
                      </a:lnTo>
                      <a:lnTo>
                        <a:pt x="94" y="118"/>
                      </a:lnTo>
                      <a:lnTo>
                        <a:pt x="78" y="106"/>
                      </a:lnTo>
                      <a:lnTo>
                        <a:pt x="84" y="89"/>
                      </a:lnTo>
                      <a:lnTo>
                        <a:pt x="66" y="85"/>
                      </a:lnTo>
                      <a:lnTo>
                        <a:pt x="66" y="62"/>
                      </a:lnTo>
                      <a:lnTo>
                        <a:pt x="78" y="45"/>
                      </a:lnTo>
                      <a:lnTo>
                        <a:pt x="133" y="29"/>
                      </a:lnTo>
                      <a:lnTo>
                        <a:pt x="179" y="33"/>
                      </a:lnTo>
                      <a:lnTo>
                        <a:pt x="183" y="17"/>
                      </a:lnTo>
                      <a:lnTo>
                        <a:pt x="216" y="0"/>
                      </a:lnTo>
                      <a:lnTo>
                        <a:pt x="234" y="6"/>
                      </a:lnTo>
                      <a:lnTo>
                        <a:pt x="272" y="56"/>
                      </a:lnTo>
                      <a:lnTo>
                        <a:pt x="333" y="85"/>
                      </a:lnTo>
                      <a:lnTo>
                        <a:pt x="389" y="85"/>
                      </a:lnTo>
                      <a:lnTo>
                        <a:pt x="404" y="89"/>
                      </a:lnTo>
                      <a:lnTo>
                        <a:pt x="553" y="173"/>
                      </a:lnTo>
                      <a:lnTo>
                        <a:pt x="598" y="179"/>
                      </a:lnTo>
                      <a:lnTo>
                        <a:pt x="631" y="212"/>
                      </a:lnTo>
                      <a:lnTo>
                        <a:pt x="680" y="200"/>
                      </a:lnTo>
                      <a:lnTo>
                        <a:pt x="709" y="218"/>
                      </a:lnTo>
                      <a:lnTo>
                        <a:pt x="737" y="245"/>
                      </a:lnTo>
                      <a:lnTo>
                        <a:pt x="770" y="245"/>
                      </a:lnTo>
                      <a:lnTo>
                        <a:pt x="793" y="251"/>
                      </a:lnTo>
                      <a:lnTo>
                        <a:pt x="803" y="262"/>
                      </a:lnTo>
                      <a:lnTo>
                        <a:pt x="793" y="278"/>
                      </a:lnTo>
                      <a:lnTo>
                        <a:pt x="793" y="301"/>
                      </a:lnTo>
                      <a:lnTo>
                        <a:pt x="882" y="362"/>
                      </a:lnTo>
                      <a:lnTo>
                        <a:pt x="931" y="401"/>
                      </a:lnTo>
                      <a:lnTo>
                        <a:pt x="954" y="395"/>
                      </a:lnTo>
                      <a:lnTo>
                        <a:pt x="981" y="389"/>
                      </a:lnTo>
                      <a:lnTo>
                        <a:pt x="1065" y="429"/>
                      </a:lnTo>
                      <a:lnTo>
                        <a:pt x="1075" y="457"/>
                      </a:lnTo>
                      <a:lnTo>
                        <a:pt x="1087" y="468"/>
                      </a:lnTo>
                      <a:lnTo>
                        <a:pt x="1114" y="474"/>
                      </a:lnTo>
                      <a:lnTo>
                        <a:pt x="1131" y="484"/>
                      </a:lnTo>
                      <a:lnTo>
                        <a:pt x="1153" y="484"/>
                      </a:lnTo>
                      <a:lnTo>
                        <a:pt x="1176" y="484"/>
                      </a:lnTo>
                      <a:lnTo>
                        <a:pt x="1198" y="490"/>
                      </a:lnTo>
                      <a:lnTo>
                        <a:pt x="1204" y="484"/>
                      </a:lnTo>
                      <a:lnTo>
                        <a:pt x="1215" y="507"/>
                      </a:lnTo>
                      <a:lnTo>
                        <a:pt x="1215" y="535"/>
                      </a:lnTo>
                      <a:lnTo>
                        <a:pt x="1198" y="552"/>
                      </a:lnTo>
                      <a:lnTo>
                        <a:pt x="1110" y="616"/>
                      </a:lnTo>
                      <a:lnTo>
                        <a:pt x="1071" y="616"/>
                      </a:lnTo>
                      <a:lnTo>
                        <a:pt x="960" y="643"/>
                      </a:lnTo>
                      <a:lnTo>
                        <a:pt x="921" y="649"/>
                      </a:lnTo>
                      <a:lnTo>
                        <a:pt x="921" y="682"/>
                      </a:lnTo>
                      <a:lnTo>
                        <a:pt x="898" y="682"/>
                      </a:lnTo>
                      <a:lnTo>
                        <a:pt x="876" y="699"/>
                      </a:lnTo>
                      <a:lnTo>
                        <a:pt x="853" y="727"/>
                      </a:lnTo>
                      <a:lnTo>
                        <a:pt x="830" y="748"/>
                      </a:lnTo>
                      <a:lnTo>
                        <a:pt x="803" y="754"/>
                      </a:lnTo>
                      <a:lnTo>
                        <a:pt x="781" y="783"/>
                      </a:lnTo>
                      <a:lnTo>
                        <a:pt x="781" y="822"/>
                      </a:lnTo>
                      <a:lnTo>
                        <a:pt x="797" y="843"/>
                      </a:lnTo>
                      <a:lnTo>
                        <a:pt x="803" y="860"/>
                      </a:lnTo>
                      <a:lnTo>
                        <a:pt x="803" y="888"/>
                      </a:lnTo>
                      <a:lnTo>
                        <a:pt x="797" y="899"/>
                      </a:lnTo>
                      <a:lnTo>
                        <a:pt x="775" y="905"/>
                      </a:lnTo>
                      <a:lnTo>
                        <a:pt x="742" y="933"/>
                      </a:lnTo>
                      <a:lnTo>
                        <a:pt x="698" y="972"/>
                      </a:lnTo>
                      <a:lnTo>
                        <a:pt x="680" y="989"/>
                      </a:lnTo>
                      <a:lnTo>
                        <a:pt x="670" y="999"/>
                      </a:lnTo>
                      <a:lnTo>
                        <a:pt x="670" y="1016"/>
                      </a:lnTo>
                      <a:lnTo>
                        <a:pt x="620" y="1016"/>
                      </a:lnTo>
                      <a:lnTo>
                        <a:pt x="592" y="1022"/>
                      </a:lnTo>
                      <a:lnTo>
                        <a:pt x="569" y="1028"/>
                      </a:lnTo>
                      <a:lnTo>
                        <a:pt x="559" y="1038"/>
                      </a:lnTo>
                      <a:lnTo>
                        <a:pt x="542" y="1061"/>
                      </a:lnTo>
                      <a:lnTo>
                        <a:pt x="513" y="1071"/>
                      </a:lnTo>
                      <a:lnTo>
                        <a:pt x="497" y="1071"/>
                      </a:lnTo>
                      <a:lnTo>
                        <a:pt x="464" y="1067"/>
                      </a:lnTo>
                      <a:lnTo>
                        <a:pt x="408" y="1061"/>
                      </a:lnTo>
                      <a:lnTo>
                        <a:pt x="311" y="1022"/>
                      </a:lnTo>
                      <a:lnTo>
                        <a:pt x="272" y="1016"/>
                      </a:lnTo>
                      <a:lnTo>
                        <a:pt x="234" y="1028"/>
                      </a:lnTo>
                      <a:lnTo>
                        <a:pt x="206" y="1044"/>
                      </a:lnTo>
                      <a:lnTo>
                        <a:pt x="172" y="1049"/>
                      </a:lnTo>
                      <a:lnTo>
                        <a:pt x="144" y="1067"/>
                      </a:lnTo>
                      <a:lnTo>
                        <a:pt x="127" y="1077"/>
                      </a:lnTo>
                      <a:lnTo>
                        <a:pt x="66" y="1011"/>
                      </a:lnTo>
                      <a:lnTo>
                        <a:pt x="66" y="917"/>
                      </a:lnTo>
                      <a:lnTo>
                        <a:pt x="39" y="882"/>
                      </a:lnTo>
                      <a:lnTo>
                        <a:pt x="6" y="855"/>
                      </a:lnTo>
                      <a:lnTo>
                        <a:pt x="0" y="839"/>
                      </a:lnTo>
                      <a:lnTo>
                        <a:pt x="0" y="804"/>
                      </a:lnTo>
                      <a:lnTo>
                        <a:pt x="16" y="787"/>
                      </a:lnTo>
                      <a:lnTo>
                        <a:pt x="61" y="771"/>
                      </a:lnTo>
                      <a:lnTo>
                        <a:pt x="72" y="760"/>
                      </a:lnTo>
                      <a:lnTo>
                        <a:pt x="55" y="738"/>
                      </a:lnTo>
                      <a:lnTo>
                        <a:pt x="49" y="699"/>
                      </a:lnTo>
                      <a:lnTo>
                        <a:pt x="66" y="666"/>
                      </a:lnTo>
                      <a:lnTo>
                        <a:pt x="100" y="633"/>
                      </a:lnTo>
                      <a:lnTo>
                        <a:pt x="100" y="607"/>
                      </a:lnTo>
                      <a:lnTo>
                        <a:pt x="88" y="585"/>
                      </a:lnTo>
                      <a:lnTo>
                        <a:pt x="100" y="546"/>
                      </a:lnTo>
                      <a:lnTo>
                        <a:pt x="105" y="541"/>
                      </a:lnTo>
                      <a:lnTo>
                        <a:pt x="121" y="541"/>
                      </a:lnTo>
                      <a:lnTo>
                        <a:pt x="133" y="558"/>
                      </a:lnTo>
                      <a:lnTo>
                        <a:pt x="150" y="535"/>
                      </a:lnTo>
                      <a:lnTo>
                        <a:pt x="156" y="474"/>
                      </a:lnTo>
                      <a:lnTo>
                        <a:pt x="200" y="435"/>
                      </a:lnTo>
                      <a:lnTo>
                        <a:pt x="200" y="412"/>
                      </a:lnTo>
                      <a:lnTo>
                        <a:pt x="200" y="395"/>
                      </a:lnTo>
                      <a:lnTo>
                        <a:pt x="245" y="368"/>
                      </a:lnTo>
                      <a:lnTo>
                        <a:pt x="278" y="362"/>
                      </a:lnTo>
                      <a:lnTo>
                        <a:pt x="290" y="350"/>
                      </a:lnTo>
                      <a:lnTo>
                        <a:pt x="261" y="323"/>
                      </a:lnTo>
                      <a:lnTo>
                        <a:pt x="239" y="278"/>
                      </a:lnTo>
                      <a:lnTo>
                        <a:pt x="228" y="268"/>
                      </a:lnTo>
                      <a:lnTo>
                        <a:pt x="195" y="284"/>
                      </a:lnTo>
                      <a:lnTo>
                        <a:pt x="172" y="274"/>
                      </a:lnTo>
                      <a:lnTo>
                        <a:pt x="139" y="262"/>
                      </a:lnTo>
                      <a:lnTo>
                        <a:pt x="127" y="268"/>
                      </a:lnTo>
                      <a:lnTo>
                        <a:pt x="117" y="256"/>
                      </a:lnTo>
                      <a:lnTo>
                        <a:pt x="117" y="235"/>
                      </a:lnTo>
                      <a:lnTo>
                        <a:pt x="100" y="212"/>
                      </a:lnTo>
                      <a:lnTo>
                        <a:pt x="88" y="206"/>
                      </a:lnTo>
                      <a:lnTo>
                        <a:pt x="61" y="2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38" name="Freeform 34"/>
                <p:cNvSpPr>
                  <a:spLocks noChangeAspect="1"/>
                </p:cNvSpPr>
                <p:nvPr/>
              </p:nvSpPr>
              <p:spPr bwMode="auto">
                <a:xfrm>
                  <a:off x="2036" y="3196"/>
                  <a:ext cx="23" cy="16"/>
                </a:xfrm>
                <a:custGeom>
                  <a:avLst/>
                  <a:gdLst>
                    <a:gd name="T0" fmla="*/ 47 w 47"/>
                    <a:gd name="T1" fmla="*/ 0 h 33"/>
                    <a:gd name="T2" fmla="*/ 24 w 47"/>
                    <a:gd name="T3" fmla="*/ 0 h 33"/>
                    <a:gd name="T4" fmla="*/ 0 w 47"/>
                    <a:gd name="T5" fmla="*/ 23 h 33"/>
                    <a:gd name="T6" fmla="*/ 12 w 47"/>
                    <a:gd name="T7" fmla="*/ 33 h 33"/>
                    <a:gd name="T8" fmla="*/ 35 w 47"/>
                    <a:gd name="T9" fmla="*/ 33 h 33"/>
                    <a:gd name="T10" fmla="*/ 47 w 47"/>
                    <a:gd name="T11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">
                      <a:moveTo>
                        <a:pt x="47" y="0"/>
                      </a:moveTo>
                      <a:lnTo>
                        <a:pt x="24" y="0"/>
                      </a:lnTo>
                      <a:lnTo>
                        <a:pt x="0" y="23"/>
                      </a:lnTo>
                      <a:lnTo>
                        <a:pt x="12" y="33"/>
                      </a:lnTo>
                      <a:lnTo>
                        <a:pt x="35" y="3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39" name="Freeform 35"/>
                <p:cNvSpPr>
                  <a:spLocks noChangeAspect="1"/>
                </p:cNvSpPr>
                <p:nvPr/>
              </p:nvSpPr>
              <p:spPr bwMode="auto">
                <a:xfrm>
                  <a:off x="2104" y="3154"/>
                  <a:ext cx="53" cy="42"/>
                </a:xfrm>
                <a:custGeom>
                  <a:avLst/>
                  <a:gdLst>
                    <a:gd name="T0" fmla="*/ 78 w 107"/>
                    <a:gd name="T1" fmla="*/ 0 h 84"/>
                    <a:gd name="T2" fmla="*/ 68 w 107"/>
                    <a:gd name="T3" fmla="*/ 11 h 84"/>
                    <a:gd name="T4" fmla="*/ 23 w 107"/>
                    <a:gd name="T5" fmla="*/ 17 h 84"/>
                    <a:gd name="T6" fmla="*/ 0 w 107"/>
                    <a:gd name="T7" fmla="*/ 45 h 84"/>
                    <a:gd name="T8" fmla="*/ 33 w 107"/>
                    <a:gd name="T9" fmla="*/ 68 h 84"/>
                    <a:gd name="T10" fmla="*/ 51 w 107"/>
                    <a:gd name="T11" fmla="*/ 84 h 84"/>
                    <a:gd name="T12" fmla="*/ 84 w 107"/>
                    <a:gd name="T13" fmla="*/ 78 h 84"/>
                    <a:gd name="T14" fmla="*/ 107 w 107"/>
                    <a:gd name="T15" fmla="*/ 68 h 84"/>
                    <a:gd name="T16" fmla="*/ 101 w 107"/>
                    <a:gd name="T17" fmla="*/ 45 h 84"/>
                    <a:gd name="T18" fmla="*/ 84 w 107"/>
                    <a:gd name="T19" fmla="*/ 29 h 84"/>
                    <a:gd name="T20" fmla="*/ 78 w 10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7" h="84">
                      <a:moveTo>
                        <a:pt x="78" y="0"/>
                      </a:moveTo>
                      <a:lnTo>
                        <a:pt x="68" y="11"/>
                      </a:lnTo>
                      <a:lnTo>
                        <a:pt x="23" y="17"/>
                      </a:lnTo>
                      <a:lnTo>
                        <a:pt x="0" y="45"/>
                      </a:lnTo>
                      <a:lnTo>
                        <a:pt x="33" y="68"/>
                      </a:lnTo>
                      <a:lnTo>
                        <a:pt x="51" y="84"/>
                      </a:lnTo>
                      <a:lnTo>
                        <a:pt x="84" y="78"/>
                      </a:lnTo>
                      <a:lnTo>
                        <a:pt x="107" y="68"/>
                      </a:lnTo>
                      <a:lnTo>
                        <a:pt x="101" y="45"/>
                      </a:lnTo>
                      <a:lnTo>
                        <a:pt x="84" y="29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40" name="Freeform 36"/>
                <p:cNvSpPr>
                  <a:spLocks noChangeAspect="1"/>
                </p:cNvSpPr>
                <p:nvPr/>
              </p:nvSpPr>
              <p:spPr bwMode="auto">
                <a:xfrm>
                  <a:off x="2187" y="3157"/>
                  <a:ext cx="17" cy="21"/>
                </a:xfrm>
                <a:custGeom>
                  <a:avLst/>
                  <a:gdLst>
                    <a:gd name="T0" fmla="*/ 23 w 35"/>
                    <a:gd name="T1" fmla="*/ 0 h 44"/>
                    <a:gd name="T2" fmla="*/ 0 w 35"/>
                    <a:gd name="T3" fmla="*/ 11 h 44"/>
                    <a:gd name="T4" fmla="*/ 18 w 35"/>
                    <a:gd name="T5" fmla="*/ 27 h 44"/>
                    <a:gd name="T6" fmla="*/ 35 w 35"/>
                    <a:gd name="T7" fmla="*/ 44 h 44"/>
                    <a:gd name="T8" fmla="*/ 23 w 35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44">
                      <a:moveTo>
                        <a:pt x="23" y="0"/>
                      </a:moveTo>
                      <a:lnTo>
                        <a:pt x="0" y="11"/>
                      </a:lnTo>
                      <a:lnTo>
                        <a:pt x="18" y="27"/>
                      </a:lnTo>
                      <a:lnTo>
                        <a:pt x="35" y="4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grpSp>
            <p:nvGrpSpPr>
              <p:cNvPr id="610341" name="Group 37"/>
              <p:cNvGrpSpPr>
                <a:grpSpLocks noChangeAspect="1"/>
              </p:cNvGrpSpPr>
              <p:nvPr/>
            </p:nvGrpSpPr>
            <p:grpSpPr bwMode="auto">
              <a:xfrm>
                <a:off x="3770313" y="4389438"/>
                <a:ext cx="873125" cy="1139825"/>
                <a:chOff x="2388" y="2765"/>
                <a:chExt cx="552" cy="697"/>
              </a:xfrm>
            </p:grpSpPr>
            <p:sp>
              <p:nvSpPr>
                <p:cNvPr id="610342" name="Freeform 38"/>
                <p:cNvSpPr>
                  <a:spLocks noChangeAspect="1"/>
                </p:cNvSpPr>
                <p:nvPr/>
              </p:nvSpPr>
              <p:spPr bwMode="auto">
                <a:xfrm>
                  <a:off x="2407" y="3134"/>
                  <a:ext cx="89" cy="145"/>
                </a:xfrm>
                <a:custGeom>
                  <a:avLst/>
                  <a:gdLst>
                    <a:gd name="T0" fmla="*/ 105 w 177"/>
                    <a:gd name="T1" fmla="*/ 0 h 290"/>
                    <a:gd name="T2" fmla="*/ 78 w 177"/>
                    <a:gd name="T3" fmla="*/ 16 h 290"/>
                    <a:gd name="T4" fmla="*/ 56 w 177"/>
                    <a:gd name="T5" fmla="*/ 33 h 290"/>
                    <a:gd name="T6" fmla="*/ 33 w 177"/>
                    <a:gd name="T7" fmla="*/ 39 h 290"/>
                    <a:gd name="T8" fmla="*/ 0 w 177"/>
                    <a:gd name="T9" fmla="*/ 33 h 290"/>
                    <a:gd name="T10" fmla="*/ 6 w 177"/>
                    <a:gd name="T11" fmla="*/ 68 h 290"/>
                    <a:gd name="T12" fmla="*/ 23 w 177"/>
                    <a:gd name="T13" fmla="*/ 89 h 290"/>
                    <a:gd name="T14" fmla="*/ 17 w 177"/>
                    <a:gd name="T15" fmla="*/ 146 h 290"/>
                    <a:gd name="T16" fmla="*/ 17 w 177"/>
                    <a:gd name="T17" fmla="*/ 173 h 290"/>
                    <a:gd name="T18" fmla="*/ 23 w 177"/>
                    <a:gd name="T19" fmla="*/ 195 h 290"/>
                    <a:gd name="T20" fmla="*/ 6 w 177"/>
                    <a:gd name="T21" fmla="*/ 240 h 290"/>
                    <a:gd name="T22" fmla="*/ 11 w 177"/>
                    <a:gd name="T23" fmla="*/ 273 h 290"/>
                    <a:gd name="T24" fmla="*/ 33 w 177"/>
                    <a:gd name="T25" fmla="*/ 290 h 290"/>
                    <a:gd name="T26" fmla="*/ 66 w 177"/>
                    <a:gd name="T27" fmla="*/ 267 h 290"/>
                    <a:gd name="T28" fmla="*/ 78 w 177"/>
                    <a:gd name="T29" fmla="*/ 261 h 290"/>
                    <a:gd name="T30" fmla="*/ 111 w 177"/>
                    <a:gd name="T31" fmla="*/ 267 h 290"/>
                    <a:gd name="T32" fmla="*/ 134 w 177"/>
                    <a:gd name="T33" fmla="*/ 245 h 290"/>
                    <a:gd name="T34" fmla="*/ 134 w 177"/>
                    <a:gd name="T35" fmla="*/ 222 h 290"/>
                    <a:gd name="T36" fmla="*/ 161 w 177"/>
                    <a:gd name="T37" fmla="*/ 179 h 290"/>
                    <a:gd name="T38" fmla="*/ 171 w 177"/>
                    <a:gd name="T39" fmla="*/ 150 h 290"/>
                    <a:gd name="T40" fmla="*/ 161 w 177"/>
                    <a:gd name="T41" fmla="*/ 123 h 290"/>
                    <a:gd name="T42" fmla="*/ 177 w 177"/>
                    <a:gd name="T43" fmla="*/ 89 h 290"/>
                    <a:gd name="T44" fmla="*/ 167 w 177"/>
                    <a:gd name="T45" fmla="*/ 39 h 290"/>
                    <a:gd name="T46" fmla="*/ 161 w 177"/>
                    <a:gd name="T47" fmla="*/ 10 h 290"/>
                    <a:gd name="T48" fmla="*/ 105 w 177"/>
                    <a:gd name="T49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77" h="290">
                      <a:moveTo>
                        <a:pt x="105" y="0"/>
                      </a:moveTo>
                      <a:lnTo>
                        <a:pt x="78" y="16"/>
                      </a:lnTo>
                      <a:lnTo>
                        <a:pt x="56" y="33"/>
                      </a:lnTo>
                      <a:lnTo>
                        <a:pt x="33" y="39"/>
                      </a:lnTo>
                      <a:lnTo>
                        <a:pt x="0" y="33"/>
                      </a:lnTo>
                      <a:lnTo>
                        <a:pt x="6" y="68"/>
                      </a:lnTo>
                      <a:lnTo>
                        <a:pt x="23" y="89"/>
                      </a:lnTo>
                      <a:lnTo>
                        <a:pt x="17" y="146"/>
                      </a:lnTo>
                      <a:lnTo>
                        <a:pt x="17" y="173"/>
                      </a:lnTo>
                      <a:lnTo>
                        <a:pt x="23" y="195"/>
                      </a:lnTo>
                      <a:lnTo>
                        <a:pt x="6" y="240"/>
                      </a:lnTo>
                      <a:lnTo>
                        <a:pt x="11" y="273"/>
                      </a:lnTo>
                      <a:lnTo>
                        <a:pt x="33" y="290"/>
                      </a:lnTo>
                      <a:lnTo>
                        <a:pt x="66" y="267"/>
                      </a:lnTo>
                      <a:lnTo>
                        <a:pt x="78" y="261"/>
                      </a:lnTo>
                      <a:lnTo>
                        <a:pt x="111" y="267"/>
                      </a:lnTo>
                      <a:lnTo>
                        <a:pt x="134" y="245"/>
                      </a:lnTo>
                      <a:lnTo>
                        <a:pt x="134" y="222"/>
                      </a:lnTo>
                      <a:lnTo>
                        <a:pt x="161" y="179"/>
                      </a:lnTo>
                      <a:lnTo>
                        <a:pt x="171" y="150"/>
                      </a:lnTo>
                      <a:lnTo>
                        <a:pt x="161" y="123"/>
                      </a:lnTo>
                      <a:lnTo>
                        <a:pt x="177" y="89"/>
                      </a:lnTo>
                      <a:lnTo>
                        <a:pt x="167" y="39"/>
                      </a:lnTo>
                      <a:lnTo>
                        <a:pt x="161" y="1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43" name="Freeform 39"/>
                <p:cNvSpPr>
                  <a:spLocks noChangeAspect="1"/>
                </p:cNvSpPr>
                <p:nvPr/>
              </p:nvSpPr>
              <p:spPr bwMode="auto">
                <a:xfrm>
                  <a:off x="2613" y="3360"/>
                  <a:ext cx="162" cy="102"/>
                </a:xfrm>
                <a:custGeom>
                  <a:avLst/>
                  <a:gdLst>
                    <a:gd name="T0" fmla="*/ 308 w 324"/>
                    <a:gd name="T1" fmla="*/ 0 h 204"/>
                    <a:gd name="T2" fmla="*/ 324 w 324"/>
                    <a:gd name="T3" fmla="*/ 17 h 204"/>
                    <a:gd name="T4" fmla="*/ 314 w 324"/>
                    <a:gd name="T5" fmla="*/ 33 h 204"/>
                    <a:gd name="T6" fmla="*/ 302 w 324"/>
                    <a:gd name="T7" fmla="*/ 60 h 204"/>
                    <a:gd name="T8" fmla="*/ 285 w 324"/>
                    <a:gd name="T9" fmla="*/ 77 h 204"/>
                    <a:gd name="T10" fmla="*/ 291 w 324"/>
                    <a:gd name="T11" fmla="*/ 128 h 204"/>
                    <a:gd name="T12" fmla="*/ 302 w 324"/>
                    <a:gd name="T13" fmla="*/ 165 h 204"/>
                    <a:gd name="T14" fmla="*/ 273 w 324"/>
                    <a:gd name="T15" fmla="*/ 182 h 204"/>
                    <a:gd name="T16" fmla="*/ 269 w 324"/>
                    <a:gd name="T17" fmla="*/ 198 h 204"/>
                    <a:gd name="T18" fmla="*/ 246 w 324"/>
                    <a:gd name="T19" fmla="*/ 204 h 204"/>
                    <a:gd name="T20" fmla="*/ 213 w 324"/>
                    <a:gd name="T21" fmla="*/ 171 h 204"/>
                    <a:gd name="T22" fmla="*/ 191 w 324"/>
                    <a:gd name="T23" fmla="*/ 171 h 204"/>
                    <a:gd name="T24" fmla="*/ 172 w 324"/>
                    <a:gd name="T25" fmla="*/ 144 h 204"/>
                    <a:gd name="T26" fmla="*/ 139 w 324"/>
                    <a:gd name="T27" fmla="*/ 128 h 204"/>
                    <a:gd name="T28" fmla="*/ 117 w 324"/>
                    <a:gd name="T29" fmla="*/ 122 h 204"/>
                    <a:gd name="T30" fmla="*/ 94 w 324"/>
                    <a:gd name="T31" fmla="*/ 111 h 204"/>
                    <a:gd name="T32" fmla="*/ 72 w 324"/>
                    <a:gd name="T33" fmla="*/ 93 h 204"/>
                    <a:gd name="T34" fmla="*/ 33 w 324"/>
                    <a:gd name="T35" fmla="*/ 66 h 204"/>
                    <a:gd name="T36" fmla="*/ 16 w 324"/>
                    <a:gd name="T37" fmla="*/ 60 h 204"/>
                    <a:gd name="T38" fmla="*/ 0 w 324"/>
                    <a:gd name="T39" fmla="*/ 44 h 204"/>
                    <a:gd name="T40" fmla="*/ 0 w 324"/>
                    <a:gd name="T41" fmla="*/ 23 h 204"/>
                    <a:gd name="T42" fmla="*/ 6 w 324"/>
                    <a:gd name="T43" fmla="*/ 6 h 204"/>
                    <a:gd name="T44" fmla="*/ 39 w 324"/>
                    <a:gd name="T45" fmla="*/ 11 h 204"/>
                    <a:gd name="T46" fmla="*/ 90 w 324"/>
                    <a:gd name="T47" fmla="*/ 11 h 204"/>
                    <a:gd name="T48" fmla="*/ 100 w 324"/>
                    <a:gd name="T49" fmla="*/ 27 h 204"/>
                    <a:gd name="T50" fmla="*/ 156 w 324"/>
                    <a:gd name="T51" fmla="*/ 27 h 204"/>
                    <a:gd name="T52" fmla="*/ 195 w 324"/>
                    <a:gd name="T53" fmla="*/ 27 h 204"/>
                    <a:gd name="T54" fmla="*/ 246 w 324"/>
                    <a:gd name="T55" fmla="*/ 17 h 204"/>
                    <a:gd name="T56" fmla="*/ 308 w 324"/>
                    <a:gd name="T57" fmla="*/ 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4" h="204">
                      <a:moveTo>
                        <a:pt x="308" y="0"/>
                      </a:moveTo>
                      <a:lnTo>
                        <a:pt x="324" y="17"/>
                      </a:lnTo>
                      <a:lnTo>
                        <a:pt x="314" y="33"/>
                      </a:lnTo>
                      <a:lnTo>
                        <a:pt x="302" y="60"/>
                      </a:lnTo>
                      <a:lnTo>
                        <a:pt x="285" y="77"/>
                      </a:lnTo>
                      <a:lnTo>
                        <a:pt x="291" y="128"/>
                      </a:lnTo>
                      <a:lnTo>
                        <a:pt x="302" y="165"/>
                      </a:lnTo>
                      <a:lnTo>
                        <a:pt x="273" y="182"/>
                      </a:lnTo>
                      <a:lnTo>
                        <a:pt x="269" y="198"/>
                      </a:lnTo>
                      <a:lnTo>
                        <a:pt x="246" y="204"/>
                      </a:lnTo>
                      <a:lnTo>
                        <a:pt x="213" y="171"/>
                      </a:lnTo>
                      <a:lnTo>
                        <a:pt x="191" y="171"/>
                      </a:lnTo>
                      <a:lnTo>
                        <a:pt x="172" y="144"/>
                      </a:lnTo>
                      <a:lnTo>
                        <a:pt x="139" y="128"/>
                      </a:lnTo>
                      <a:lnTo>
                        <a:pt x="117" y="122"/>
                      </a:lnTo>
                      <a:lnTo>
                        <a:pt x="94" y="111"/>
                      </a:lnTo>
                      <a:lnTo>
                        <a:pt x="72" y="93"/>
                      </a:lnTo>
                      <a:lnTo>
                        <a:pt x="33" y="66"/>
                      </a:lnTo>
                      <a:lnTo>
                        <a:pt x="16" y="60"/>
                      </a:lnTo>
                      <a:lnTo>
                        <a:pt x="0" y="44"/>
                      </a:lnTo>
                      <a:lnTo>
                        <a:pt x="0" y="23"/>
                      </a:lnTo>
                      <a:lnTo>
                        <a:pt x="6" y="6"/>
                      </a:lnTo>
                      <a:lnTo>
                        <a:pt x="39" y="11"/>
                      </a:lnTo>
                      <a:lnTo>
                        <a:pt x="90" y="11"/>
                      </a:lnTo>
                      <a:lnTo>
                        <a:pt x="100" y="27"/>
                      </a:lnTo>
                      <a:lnTo>
                        <a:pt x="156" y="27"/>
                      </a:lnTo>
                      <a:lnTo>
                        <a:pt x="195" y="27"/>
                      </a:lnTo>
                      <a:lnTo>
                        <a:pt x="246" y="17"/>
                      </a:lnTo>
                      <a:lnTo>
                        <a:pt x="30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44" name="Freeform 40"/>
                <p:cNvSpPr>
                  <a:spLocks noChangeAspect="1"/>
                </p:cNvSpPr>
                <p:nvPr/>
              </p:nvSpPr>
              <p:spPr bwMode="auto">
                <a:xfrm>
                  <a:off x="2388" y="2765"/>
                  <a:ext cx="552" cy="623"/>
                </a:xfrm>
                <a:custGeom>
                  <a:avLst/>
                  <a:gdLst>
                    <a:gd name="T0" fmla="*/ 846 w 1104"/>
                    <a:gd name="T1" fmla="*/ 1229 h 1246"/>
                    <a:gd name="T2" fmla="*/ 912 w 1104"/>
                    <a:gd name="T3" fmla="*/ 1112 h 1246"/>
                    <a:gd name="T4" fmla="*/ 940 w 1104"/>
                    <a:gd name="T5" fmla="*/ 1073 h 1246"/>
                    <a:gd name="T6" fmla="*/ 918 w 1104"/>
                    <a:gd name="T7" fmla="*/ 1017 h 1246"/>
                    <a:gd name="T8" fmla="*/ 891 w 1104"/>
                    <a:gd name="T9" fmla="*/ 1011 h 1246"/>
                    <a:gd name="T10" fmla="*/ 912 w 1104"/>
                    <a:gd name="T11" fmla="*/ 968 h 1246"/>
                    <a:gd name="T12" fmla="*/ 946 w 1104"/>
                    <a:gd name="T13" fmla="*/ 906 h 1246"/>
                    <a:gd name="T14" fmla="*/ 1052 w 1104"/>
                    <a:gd name="T15" fmla="*/ 978 h 1246"/>
                    <a:gd name="T16" fmla="*/ 1095 w 1104"/>
                    <a:gd name="T17" fmla="*/ 978 h 1246"/>
                    <a:gd name="T18" fmla="*/ 1062 w 1104"/>
                    <a:gd name="T19" fmla="*/ 894 h 1246"/>
                    <a:gd name="T20" fmla="*/ 1029 w 1104"/>
                    <a:gd name="T21" fmla="*/ 890 h 1246"/>
                    <a:gd name="T22" fmla="*/ 912 w 1104"/>
                    <a:gd name="T23" fmla="*/ 795 h 1246"/>
                    <a:gd name="T24" fmla="*/ 840 w 1104"/>
                    <a:gd name="T25" fmla="*/ 744 h 1246"/>
                    <a:gd name="T26" fmla="*/ 846 w 1104"/>
                    <a:gd name="T27" fmla="*/ 711 h 1246"/>
                    <a:gd name="T28" fmla="*/ 735 w 1104"/>
                    <a:gd name="T29" fmla="*/ 660 h 1246"/>
                    <a:gd name="T30" fmla="*/ 685 w 1104"/>
                    <a:gd name="T31" fmla="*/ 616 h 1246"/>
                    <a:gd name="T32" fmla="*/ 568 w 1104"/>
                    <a:gd name="T33" fmla="*/ 441 h 1246"/>
                    <a:gd name="T34" fmla="*/ 545 w 1104"/>
                    <a:gd name="T35" fmla="*/ 301 h 1246"/>
                    <a:gd name="T36" fmla="*/ 512 w 1104"/>
                    <a:gd name="T37" fmla="*/ 245 h 1246"/>
                    <a:gd name="T38" fmla="*/ 607 w 1104"/>
                    <a:gd name="T39" fmla="*/ 202 h 1246"/>
                    <a:gd name="T40" fmla="*/ 651 w 1104"/>
                    <a:gd name="T41" fmla="*/ 106 h 1246"/>
                    <a:gd name="T42" fmla="*/ 551 w 1104"/>
                    <a:gd name="T43" fmla="*/ 62 h 1246"/>
                    <a:gd name="T44" fmla="*/ 535 w 1104"/>
                    <a:gd name="T45" fmla="*/ 23 h 1246"/>
                    <a:gd name="T46" fmla="*/ 395 w 1104"/>
                    <a:gd name="T47" fmla="*/ 6 h 1246"/>
                    <a:gd name="T48" fmla="*/ 329 w 1104"/>
                    <a:gd name="T49" fmla="*/ 79 h 1246"/>
                    <a:gd name="T50" fmla="*/ 272 w 1104"/>
                    <a:gd name="T51" fmla="*/ 73 h 1246"/>
                    <a:gd name="T52" fmla="*/ 200 w 1104"/>
                    <a:gd name="T53" fmla="*/ 95 h 1246"/>
                    <a:gd name="T54" fmla="*/ 173 w 1104"/>
                    <a:gd name="T55" fmla="*/ 46 h 1246"/>
                    <a:gd name="T56" fmla="*/ 134 w 1104"/>
                    <a:gd name="T57" fmla="*/ 89 h 1246"/>
                    <a:gd name="T58" fmla="*/ 33 w 1104"/>
                    <a:gd name="T59" fmla="*/ 128 h 1246"/>
                    <a:gd name="T60" fmla="*/ 11 w 1104"/>
                    <a:gd name="T61" fmla="*/ 206 h 1246"/>
                    <a:gd name="T62" fmla="*/ 0 w 1104"/>
                    <a:gd name="T63" fmla="*/ 284 h 1246"/>
                    <a:gd name="T64" fmla="*/ 45 w 1104"/>
                    <a:gd name="T65" fmla="*/ 313 h 1246"/>
                    <a:gd name="T66" fmla="*/ 78 w 1104"/>
                    <a:gd name="T67" fmla="*/ 374 h 1246"/>
                    <a:gd name="T68" fmla="*/ 183 w 1104"/>
                    <a:gd name="T69" fmla="*/ 317 h 1246"/>
                    <a:gd name="T70" fmla="*/ 284 w 1104"/>
                    <a:gd name="T71" fmla="*/ 408 h 1246"/>
                    <a:gd name="T72" fmla="*/ 329 w 1104"/>
                    <a:gd name="T73" fmla="*/ 529 h 1246"/>
                    <a:gd name="T74" fmla="*/ 406 w 1104"/>
                    <a:gd name="T75" fmla="*/ 595 h 1246"/>
                    <a:gd name="T76" fmla="*/ 506 w 1104"/>
                    <a:gd name="T77" fmla="*/ 717 h 1246"/>
                    <a:gd name="T78" fmla="*/ 663 w 1104"/>
                    <a:gd name="T79" fmla="*/ 833 h 1246"/>
                    <a:gd name="T80" fmla="*/ 712 w 1104"/>
                    <a:gd name="T81" fmla="*/ 867 h 1246"/>
                    <a:gd name="T82" fmla="*/ 751 w 1104"/>
                    <a:gd name="T83" fmla="*/ 945 h 1246"/>
                    <a:gd name="T84" fmla="*/ 813 w 1104"/>
                    <a:gd name="T85" fmla="*/ 968 h 1246"/>
                    <a:gd name="T86" fmla="*/ 835 w 1104"/>
                    <a:gd name="T87" fmla="*/ 1067 h 1246"/>
                    <a:gd name="T88" fmla="*/ 817 w 1104"/>
                    <a:gd name="T89" fmla="*/ 1141 h 1246"/>
                    <a:gd name="T90" fmla="*/ 801 w 1104"/>
                    <a:gd name="T91" fmla="*/ 1229 h 1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04" h="1246">
                      <a:moveTo>
                        <a:pt x="801" y="1229"/>
                      </a:moveTo>
                      <a:lnTo>
                        <a:pt x="817" y="1246"/>
                      </a:lnTo>
                      <a:lnTo>
                        <a:pt x="846" y="1229"/>
                      </a:lnTo>
                      <a:lnTo>
                        <a:pt x="879" y="1184"/>
                      </a:lnTo>
                      <a:lnTo>
                        <a:pt x="895" y="1118"/>
                      </a:lnTo>
                      <a:lnTo>
                        <a:pt x="912" y="1112"/>
                      </a:lnTo>
                      <a:lnTo>
                        <a:pt x="924" y="1122"/>
                      </a:lnTo>
                      <a:lnTo>
                        <a:pt x="946" y="1101"/>
                      </a:lnTo>
                      <a:lnTo>
                        <a:pt x="940" y="1073"/>
                      </a:lnTo>
                      <a:lnTo>
                        <a:pt x="951" y="1050"/>
                      </a:lnTo>
                      <a:lnTo>
                        <a:pt x="946" y="1040"/>
                      </a:lnTo>
                      <a:lnTo>
                        <a:pt x="918" y="1017"/>
                      </a:lnTo>
                      <a:lnTo>
                        <a:pt x="907" y="1017"/>
                      </a:lnTo>
                      <a:lnTo>
                        <a:pt x="912" y="1005"/>
                      </a:lnTo>
                      <a:lnTo>
                        <a:pt x="891" y="1011"/>
                      </a:lnTo>
                      <a:lnTo>
                        <a:pt x="879" y="1001"/>
                      </a:lnTo>
                      <a:lnTo>
                        <a:pt x="879" y="989"/>
                      </a:lnTo>
                      <a:lnTo>
                        <a:pt x="912" y="968"/>
                      </a:lnTo>
                      <a:lnTo>
                        <a:pt x="928" y="945"/>
                      </a:lnTo>
                      <a:lnTo>
                        <a:pt x="928" y="911"/>
                      </a:lnTo>
                      <a:lnTo>
                        <a:pt x="946" y="906"/>
                      </a:lnTo>
                      <a:lnTo>
                        <a:pt x="1002" y="933"/>
                      </a:lnTo>
                      <a:lnTo>
                        <a:pt x="1023" y="939"/>
                      </a:lnTo>
                      <a:lnTo>
                        <a:pt x="1052" y="978"/>
                      </a:lnTo>
                      <a:lnTo>
                        <a:pt x="1062" y="1001"/>
                      </a:lnTo>
                      <a:lnTo>
                        <a:pt x="1079" y="1001"/>
                      </a:lnTo>
                      <a:lnTo>
                        <a:pt x="1095" y="978"/>
                      </a:lnTo>
                      <a:lnTo>
                        <a:pt x="1104" y="956"/>
                      </a:lnTo>
                      <a:lnTo>
                        <a:pt x="1085" y="917"/>
                      </a:lnTo>
                      <a:lnTo>
                        <a:pt x="1062" y="894"/>
                      </a:lnTo>
                      <a:lnTo>
                        <a:pt x="1041" y="894"/>
                      </a:lnTo>
                      <a:lnTo>
                        <a:pt x="1041" y="890"/>
                      </a:lnTo>
                      <a:lnTo>
                        <a:pt x="1029" y="890"/>
                      </a:lnTo>
                      <a:lnTo>
                        <a:pt x="973" y="833"/>
                      </a:lnTo>
                      <a:lnTo>
                        <a:pt x="946" y="839"/>
                      </a:lnTo>
                      <a:lnTo>
                        <a:pt x="912" y="795"/>
                      </a:lnTo>
                      <a:lnTo>
                        <a:pt x="891" y="789"/>
                      </a:lnTo>
                      <a:lnTo>
                        <a:pt x="856" y="756"/>
                      </a:lnTo>
                      <a:lnTo>
                        <a:pt x="840" y="744"/>
                      </a:lnTo>
                      <a:lnTo>
                        <a:pt x="852" y="733"/>
                      </a:lnTo>
                      <a:lnTo>
                        <a:pt x="868" y="727"/>
                      </a:lnTo>
                      <a:lnTo>
                        <a:pt x="846" y="711"/>
                      </a:lnTo>
                      <a:lnTo>
                        <a:pt x="817" y="721"/>
                      </a:lnTo>
                      <a:lnTo>
                        <a:pt x="796" y="711"/>
                      </a:lnTo>
                      <a:lnTo>
                        <a:pt x="735" y="660"/>
                      </a:lnTo>
                      <a:lnTo>
                        <a:pt x="729" y="639"/>
                      </a:lnTo>
                      <a:lnTo>
                        <a:pt x="706" y="633"/>
                      </a:lnTo>
                      <a:lnTo>
                        <a:pt x="685" y="616"/>
                      </a:lnTo>
                      <a:lnTo>
                        <a:pt x="628" y="496"/>
                      </a:lnTo>
                      <a:lnTo>
                        <a:pt x="611" y="480"/>
                      </a:lnTo>
                      <a:lnTo>
                        <a:pt x="568" y="441"/>
                      </a:lnTo>
                      <a:lnTo>
                        <a:pt x="517" y="362"/>
                      </a:lnTo>
                      <a:lnTo>
                        <a:pt x="517" y="317"/>
                      </a:lnTo>
                      <a:lnTo>
                        <a:pt x="545" y="301"/>
                      </a:lnTo>
                      <a:lnTo>
                        <a:pt x="545" y="278"/>
                      </a:lnTo>
                      <a:lnTo>
                        <a:pt x="523" y="257"/>
                      </a:lnTo>
                      <a:lnTo>
                        <a:pt x="512" y="245"/>
                      </a:lnTo>
                      <a:lnTo>
                        <a:pt x="517" y="229"/>
                      </a:lnTo>
                      <a:lnTo>
                        <a:pt x="539" y="218"/>
                      </a:lnTo>
                      <a:lnTo>
                        <a:pt x="607" y="202"/>
                      </a:lnTo>
                      <a:lnTo>
                        <a:pt x="634" y="184"/>
                      </a:lnTo>
                      <a:lnTo>
                        <a:pt x="657" y="163"/>
                      </a:lnTo>
                      <a:lnTo>
                        <a:pt x="651" y="106"/>
                      </a:lnTo>
                      <a:lnTo>
                        <a:pt x="657" y="85"/>
                      </a:lnTo>
                      <a:lnTo>
                        <a:pt x="623" y="79"/>
                      </a:lnTo>
                      <a:lnTo>
                        <a:pt x="551" y="62"/>
                      </a:lnTo>
                      <a:lnTo>
                        <a:pt x="539" y="46"/>
                      </a:lnTo>
                      <a:lnTo>
                        <a:pt x="535" y="40"/>
                      </a:lnTo>
                      <a:lnTo>
                        <a:pt x="535" y="23"/>
                      </a:lnTo>
                      <a:lnTo>
                        <a:pt x="529" y="6"/>
                      </a:lnTo>
                      <a:lnTo>
                        <a:pt x="490" y="0"/>
                      </a:lnTo>
                      <a:lnTo>
                        <a:pt x="395" y="6"/>
                      </a:lnTo>
                      <a:lnTo>
                        <a:pt x="385" y="29"/>
                      </a:lnTo>
                      <a:lnTo>
                        <a:pt x="350" y="34"/>
                      </a:lnTo>
                      <a:lnTo>
                        <a:pt x="329" y="79"/>
                      </a:lnTo>
                      <a:lnTo>
                        <a:pt x="329" y="95"/>
                      </a:lnTo>
                      <a:lnTo>
                        <a:pt x="307" y="79"/>
                      </a:lnTo>
                      <a:lnTo>
                        <a:pt x="272" y="73"/>
                      </a:lnTo>
                      <a:lnTo>
                        <a:pt x="251" y="85"/>
                      </a:lnTo>
                      <a:lnTo>
                        <a:pt x="234" y="118"/>
                      </a:lnTo>
                      <a:lnTo>
                        <a:pt x="200" y="95"/>
                      </a:lnTo>
                      <a:lnTo>
                        <a:pt x="206" y="62"/>
                      </a:lnTo>
                      <a:lnTo>
                        <a:pt x="195" y="40"/>
                      </a:lnTo>
                      <a:lnTo>
                        <a:pt x="173" y="46"/>
                      </a:lnTo>
                      <a:lnTo>
                        <a:pt x="167" y="73"/>
                      </a:lnTo>
                      <a:lnTo>
                        <a:pt x="150" y="89"/>
                      </a:lnTo>
                      <a:lnTo>
                        <a:pt x="134" y="89"/>
                      </a:lnTo>
                      <a:lnTo>
                        <a:pt x="56" y="79"/>
                      </a:lnTo>
                      <a:lnTo>
                        <a:pt x="29" y="101"/>
                      </a:lnTo>
                      <a:lnTo>
                        <a:pt x="33" y="128"/>
                      </a:lnTo>
                      <a:lnTo>
                        <a:pt x="39" y="151"/>
                      </a:lnTo>
                      <a:lnTo>
                        <a:pt x="0" y="184"/>
                      </a:lnTo>
                      <a:lnTo>
                        <a:pt x="11" y="206"/>
                      </a:lnTo>
                      <a:lnTo>
                        <a:pt x="23" y="218"/>
                      </a:lnTo>
                      <a:lnTo>
                        <a:pt x="0" y="245"/>
                      </a:lnTo>
                      <a:lnTo>
                        <a:pt x="0" y="284"/>
                      </a:lnTo>
                      <a:lnTo>
                        <a:pt x="11" y="301"/>
                      </a:lnTo>
                      <a:lnTo>
                        <a:pt x="33" y="301"/>
                      </a:lnTo>
                      <a:lnTo>
                        <a:pt x="45" y="313"/>
                      </a:lnTo>
                      <a:lnTo>
                        <a:pt x="56" y="340"/>
                      </a:lnTo>
                      <a:lnTo>
                        <a:pt x="56" y="368"/>
                      </a:lnTo>
                      <a:lnTo>
                        <a:pt x="78" y="374"/>
                      </a:lnTo>
                      <a:lnTo>
                        <a:pt x="95" y="368"/>
                      </a:lnTo>
                      <a:lnTo>
                        <a:pt x="156" y="307"/>
                      </a:lnTo>
                      <a:lnTo>
                        <a:pt x="183" y="317"/>
                      </a:lnTo>
                      <a:lnTo>
                        <a:pt x="239" y="346"/>
                      </a:lnTo>
                      <a:lnTo>
                        <a:pt x="278" y="374"/>
                      </a:lnTo>
                      <a:lnTo>
                        <a:pt x="284" y="408"/>
                      </a:lnTo>
                      <a:lnTo>
                        <a:pt x="307" y="430"/>
                      </a:lnTo>
                      <a:lnTo>
                        <a:pt x="317" y="469"/>
                      </a:lnTo>
                      <a:lnTo>
                        <a:pt x="329" y="529"/>
                      </a:lnTo>
                      <a:lnTo>
                        <a:pt x="346" y="558"/>
                      </a:lnTo>
                      <a:lnTo>
                        <a:pt x="367" y="580"/>
                      </a:lnTo>
                      <a:lnTo>
                        <a:pt x="406" y="595"/>
                      </a:lnTo>
                      <a:lnTo>
                        <a:pt x="440" y="649"/>
                      </a:lnTo>
                      <a:lnTo>
                        <a:pt x="473" y="694"/>
                      </a:lnTo>
                      <a:lnTo>
                        <a:pt x="506" y="717"/>
                      </a:lnTo>
                      <a:lnTo>
                        <a:pt x="568" y="789"/>
                      </a:lnTo>
                      <a:lnTo>
                        <a:pt x="611" y="789"/>
                      </a:lnTo>
                      <a:lnTo>
                        <a:pt x="663" y="833"/>
                      </a:lnTo>
                      <a:lnTo>
                        <a:pt x="663" y="878"/>
                      </a:lnTo>
                      <a:lnTo>
                        <a:pt x="679" y="890"/>
                      </a:lnTo>
                      <a:lnTo>
                        <a:pt x="712" y="867"/>
                      </a:lnTo>
                      <a:lnTo>
                        <a:pt x="718" y="890"/>
                      </a:lnTo>
                      <a:lnTo>
                        <a:pt x="718" y="917"/>
                      </a:lnTo>
                      <a:lnTo>
                        <a:pt x="751" y="945"/>
                      </a:lnTo>
                      <a:lnTo>
                        <a:pt x="762" y="962"/>
                      </a:lnTo>
                      <a:lnTo>
                        <a:pt x="807" y="950"/>
                      </a:lnTo>
                      <a:lnTo>
                        <a:pt x="813" y="968"/>
                      </a:lnTo>
                      <a:lnTo>
                        <a:pt x="807" y="1005"/>
                      </a:lnTo>
                      <a:lnTo>
                        <a:pt x="829" y="1040"/>
                      </a:lnTo>
                      <a:lnTo>
                        <a:pt x="835" y="1067"/>
                      </a:lnTo>
                      <a:lnTo>
                        <a:pt x="846" y="1095"/>
                      </a:lnTo>
                      <a:lnTo>
                        <a:pt x="840" y="1118"/>
                      </a:lnTo>
                      <a:lnTo>
                        <a:pt x="817" y="1141"/>
                      </a:lnTo>
                      <a:lnTo>
                        <a:pt x="813" y="1168"/>
                      </a:lnTo>
                      <a:lnTo>
                        <a:pt x="796" y="1201"/>
                      </a:lnTo>
                      <a:lnTo>
                        <a:pt x="801" y="122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610345" name="Freeform 41"/>
              <p:cNvSpPr>
                <a:spLocks noChangeAspect="1"/>
              </p:cNvSpPr>
              <p:nvPr/>
            </p:nvSpPr>
            <p:spPr bwMode="auto">
              <a:xfrm>
                <a:off x="3984625" y="4214813"/>
                <a:ext cx="541338" cy="255587"/>
              </a:xfrm>
              <a:custGeom>
                <a:avLst/>
                <a:gdLst>
                  <a:gd name="T0" fmla="*/ 28 w 679"/>
                  <a:gd name="T1" fmla="*/ 108 h 309"/>
                  <a:gd name="T2" fmla="*/ 54 w 679"/>
                  <a:gd name="T3" fmla="*/ 123 h 309"/>
                  <a:gd name="T4" fmla="*/ 94 w 679"/>
                  <a:gd name="T5" fmla="*/ 120 h 309"/>
                  <a:gd name="T6" fmla="*/ 132 w 679"/>
                  <a:gd name="T7" fmla="*/ 117 h 309"/>
                  <a:gd name="T8" fmla="*/ 177 w 679"/>
                  <a:gd name="T9" fmla="*/ 132 h 309"/>
                  <a:gd name="T10" fmla="*/ 207 w 679"/>
                  <a:gd name="T11" fmla="*/ 127 h 309"/>
                  <a:gd name="T12" fmla="*/ 258 w 679"/>
                  <a:gd name="T13" fmla="*/ 121 h 309"/>
                  <a:gd name="T14" fmla="*/ 313 w 679"/>
                  <a:gd name="T15" fmla="*/ 150 h 309"/>
                  <a:gd name="T16" fmla="*/ 341 w 679"/>
                  <a:gd name="T17" fmla="*/ 121 h 309"/>
                  <a:gd name="T18" fmla="*/ 318 w 679"/>
                  <a:gd name="T19" fmla="*/ 60 h 309"/>
                  <a:gd name="T20" fmla="*/ 411 w 679"/>
                  <a:gd name="T21" fmla="*/ 7 h 309"/>
                  <a:gd name="T22" fmla="*/ 437 w 679"/>
                  <a:gd name="T23" fmla="*/ 30 h 309"/>
                  <a:gd name="T24" fmla="*/ 504 w 679"/>
                  <a:gd name="T25" fmla="*/ 3 h 309"/>
                  <a:gd name="T26" fmla="*/ 578 w 679"/>
                  <a:gd name="T27" fmla="*/ 25 h 309"/>
                  <a:gd name="T28" fmla="*/ 624 w 679"/>
                  <a:gd name="T29" fmla="*/ 12 h 309"/>
                  <a:gd name="T30" fmla="*/ 662 w 679"/>
                  <a:gd name="T31" fmla="*/ 78 h 309"/>
                  <a:gd name="T32" fmla="*/ 674 w 679"/>
                  <a:gd name="T33" fmla="*/ 123 h 309"/>
                  <a:gd name="T34" fmla="*/ 642 w 679"/>
                  <a:gd name="T35" fmla="*/ 150 h 309"/>
                  <a:gd name="T36" fmla="*/ 647 w 679"/>
                  <a:gd name="T37" fmla="*/ 180 h 309"/>
                  <a:gd name="T38" fmla="*/ 635 w 679"/>
                  <a:gd name="T39" fmla="*/ 222 h 309"/>
                  <a:gd name="T40" fmla="*/ 600 w 679"/>
                  <a:gd name="T41" fmla="*/ 258 h 309"/>
                  <a:gd name="T42" fmla="*/ 570 w 679"/>
                  <a:gd name="T43" fmla="*/ 284 h 309"/>
                  <a:gd name="T44" fmla="*/ 495 w 679"/>
                  <a:gd name="T45" fmla="*/ 288 h 309"/>
                  <a:gd name="T46" fmla="*/ 434 w 679"/>
                  <a:gd name="T47" fmla="*/ 309 h 309"/>
                  <a:gd name="T48" fmla="*/ 330 w 679"/>
                  <a:gd name="T49" fmla="*/ 288 h 309"/>
                  <a:gd name="T50" fmla="*/ 231 w 679"/>
                  <a:gd name="T51" fmla="*/ 248 h 309"/>
                  <a:gd name="T52" fmla="*/ 225 w 679"/>
                  <a:gd name="T53" fmla="*/ 211 h 309"/>
                  <a:gd name="T54" fmla="*/ 160 w 679"/>
                  <a:gd name="T55" fmla="*/ 208 h 309"/>
                  <a:gd name="T56" fmla="*/ 78 w 679"/>
                  <a:gd name="T57" fmla="*/ 198 h 309"/>
                  <a:gd name="T58" fmla="*/ 42 w 679"/>
                  <a:gd name="T59" fmla="*/ 184 h 309"/>
                  <a:gd name="T60" fmla="*/ 19 w 679"/>
                  <a:gd name="T61" fmla="*/ 157 h 309"/>
                  <a:gd name="T62" fmla="*/ 0 w 679"/>
                  <a:gd name="T63" fmla="*/ 111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9" h="309">
                    <a:moveTo>
                      <a:pt x="0" y="111"/>
                    </a:moveTo>
                    <a:lnTo>
                      <a:pt x="28" y="108"/>
                    </a:lnTo>
                    <a:lnTo>
                      <a:pt x="39" y="105"/>
                    </a:lnTo>
                    <a:lnTo>
                      <a:pt x="54" y="123"/>
                    </a:lnTo>
                    <a:lnTo>
                      <a:pt x="72" y="117"/>
                    </a:lnTo>
                    <a:lnTo>
                      <a:pt x="94" y="120"/>
                    </a:lnTo>
                    <a:lnTo>
                      <a:pt x="108" y="130"/>
                    </a:lnTo>
                    <a:lnTo>
                      <a:pt x="132" y="117"/>
                    </a:lnTo>
                    <a:lnTo>
                      <a:pt x="163" y="118"/>
                    </a:lnTo>
                    <a:lnTo>
                      <a:pt x="177" y="132"/>
                    </a:lnTo>
                    <a:lnTo>
                      <a:pt x="196" y="136"/>
                    </a:lnTo>
                    <a:lnTo>
                      <a:pt x="207" y="127"/>
                    </a:lnTo>
                    <a:lnTo>
                      <a:pt x="241" y="121"/>
                    </a:lnTo>
                    <a:lnTo>
                      <a:pt x="258" y="121"/>
                    </a:lnTo>
                    <a:lnTo>
                      <a:pt x="283" y="130"/>
                    </a:lnTo>
                    <a:lnTo>
                      <a:pt x="313" y="150"/>
                    </a:lnTo>
                    <a:lnTo>
                      <a:pt x="336" y="141"/>
                    </a:lnTo>
                    <a:lnTo>
                      <a:pt x="341" y="121"/>
                    </a:lnTo>
                    <a:lnTo>
                      <a:pt x="325" y="96"/>
                    </a:lnTo>
                    <a:lnTo>
                      <a:pt x="318" y="60"/>
                    </a:lnTo>
                    <a:lnTo>
                      <a:pt x="395" y="7"/>
                    </a:lnTo>
                    <a:lnTo>
                      <a:pt x="411" y="7"/>
                    </a:lnTo>
                    <a:lnTo>
                      <a:pt x="414" y="25"/>
                    </a:lnTo>
                    <a:lnTo>
                      <a:pt x="437" y="30"/>
                    </a:lnTo>
                    <a:lnTo>
                      <a:pt x="485" y="24"/>
                    </a:lnTo>
                    <a:lnTo>
                      <a:pt x="504" y="3"/>
                    </a:lnTo>
                    <a:lnTo>
                      <a:pt x="564" y="0"/>
                    </a:lnTo>
                    <a:lnTo>
                      <a:pt x="578" y="25"/>
                    </a:lnTo>
                    <a:lnTo>
                      <a:pt x="602" y="25"/>
                    </a:lnTo>
                    <a:lnTo>
                      <a:pt x="624" y="12"/>
                    </a:lnTo>
                    <a:lnTo>
                      <a:pt x="662" y="36"/>
                    </a:lnTo>
                    <a:lnTo>
                      <a:pt x="662" y="78"/>
                    </a:lnTo>
                    <a:lnTo>
                      <a:pt x="679" y="96"/>
                    </a:lnTo>
                    <a:lnTo>
                      <a:pt x="674" y="123"/>
                    </a:lnTo>
                    <a:lnTo>
                      <a:pt x="662" y="150"/>
                    </a:lnTo>
                    <a:lnTo>
                      <a:pt x="642" y="150"/>
                    </a:lnTo>
                    <a:lnTo>
                      <a:pt x="635" y="157"/>
                    </a:lnTo>
                    <a:lnTo>
                      <a:pt x="647" y="180"/>
                    </a:lnTo>
                    <a:lnTo>
                      <a:pt x="647" y="202"/>
                    </a:lnTo>
                    <a:lnTo>
                      <a:pt x="635" y="222"/>
                    </a:lnTo>
                    <a:lnTo>
                      <a:pt x="602" y="239"/>
                    </a:lnTo>
                    <a:lnTo>
                      <a:pt x="600" y="258"/>
                    </a:lnTo>
                    <a:lnTo>
                      <a:pt x="600" y="278"/>
                    </a:lnTo>
                    <a:lnTo>
                      <a:pt x="570" y="284"/>
                    </a:lnTo>
                    <a:lnTo>
                      <a:pt x="519" y="281"/>
                    </a:lnTo>
                    <a:lnTo>
                      <a:pt x="495" y="288"/>
                    </a:lnTo>
                    <a:lnTo>
                      <a:pt x="452" y="288"/>
                    </a:lnTo>
                    <a:lnTo>
                      <a:pt x="434" y="309"/>
                    </a:lnTo>
                    <a:lnTo>
                      <a:pt x="365" y="287"/>
                    </a:lnTo>
                    <a:lnTo>
                      <a:pt x="330" y="288"/>
                    </a:lnTo>
                    <a:lnTo>
                      <a:pt x="243" y="269"/>
                    </a:lnTo>
                    <a:lnTo>
                      <a:pt x="231" y="248"/>
                    </a:lnTo>
                    <a:lnTo>
                      <a:pt x="231" y="225"/>
                    </a:lnTo>
                    <a:lnTo>
                      <a:pt x="225" y="211"/>
                    </a:lnTo>
                    <a:lnTo>
                      <a:pt x="214" y="205"/>
                    </a:lnTo>
                    <a:lnTo>
                      <a:pt x="160" y="208"/>
                    </a:lnTo>
                    <a:lnTo>
                      <a:pt x="85" y="216"/>
                    </a:lnTo>
                    <a:lnTo>
                      <a:pt x="78" y="198"/>
                    </a:lnTo>
                    <a:lnTo>
                      <a:pt x="64" y="192"/>
                    </a:lnTo>
                    <a:lnTo>
                      <a:pt x="42" y="184"/>
                    </a:lnTo>
                    <a:lnTo>
                      <a:pt x="19" y="178"/>
                    </a:lnTo>
                    <a:lnTo>
                      <a:pt x="19" y="157"/>
                    </a:lnTo>
                    <a:lnTo>
                      <a:pt x="19" y="127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46" name="Freeform 42"/>
              <p:cNvSpPr>
                <a:spLocks noChangeAspect="1"/>
              </p:cNvSpPr>
              <p:nvPr/>
            </p:nvSpPr>
            <p:spPr bwMode="auto">
              <a:xfrm>
                <a:off x="4446588" y="4241800"/>
                <a:ext cx="500062" cy="312738"/>
              </a:xfrm>
              <a:custGeom>
                <a:avLst/>
                <a:gdLst>
                  <a:gd name="T0" fmla="*/ 3 w 631"/>
                  <a:gd name="T1" fmla="*/ 242 h 381"/>
                  <a:gd name="T2" fmla="*/ 23 w 631"/>
                  <a:gd name="T3" fmla="*/ 258 h 381"/>
                  <a:gd name="T4" fmla="*/ 20 w 631"/>
                  <a:gd name="T5" fmla="*/ 267 h 381"/>
                  <a:gd name="T6" fmla="*/ 26 w 631"/>
                  <a:gd name="T7" fmla="*/ 284 h 381"/>
                  <a:gd name="T8" fmla="*/ 42 w 631"/>
                  <a:gd name="T9" fmla="*/ 284 h 381"/>
                  <a:gd name="T10" fmla="*/ 106 w 631"/>
                  <a:gd name="T11" fmla="*/ 345 h 381"/>
                  <a:gd name="T12" fmla="*/ 125 w 631"/>
                  <a:gd name="T13" fmla="*/ 348 h 381"/>
                  <a:gd name="T14" fmla="*/ 176 w 631"/>
                  <a:gd name="T15" fmla="*/ 381 h 381"/>
                  <a:gd name="T16" fmla="*/ 200 w 631"/>
                  <a:gd name="T17" fmla="*/ 362 h 381"/>
                  <a:gd name="T18" fmla="*/ 236 w 631"/>
                  <a:gd name="T19" fmla="*/ 365 h 381"/>
                  <a:gd name="T20" fmla="*/ 248 w 631"/>
                  <a:gd name="T21" fmla="*/ 372 h 381"/>
                  <a:gd name="T22" fmla="*/ 275 w 631"/>
                  <a:gd name="T23" fmla="*/ 362 h 381"/>
                  <a:gd name="T24" fmla="*/ 331 w 631"/>
                  <a:gd name="T25" fmla="*/ 339 h 381"/>
                  <a:gd name="T26" fmla="*/ 395 w 631"/>
                  <a:gd name="T27" fmla="*/ 329 h 381"/>
                  <a:gd name="T28" fmla="*/ 422 w 631"/>
                  <a:gd name="T29" fmla="*/ 333 h 381"/>
                  <a:gd name="T30" fmla="*/ 432 w 631"/>
                  <a:gd name="T31" fmla="*/ 348 h 381"/>
                  <a:gd name="T32" fmla="*/ 454 w 631"/>
                  <a:gd name="T33" fmla="*/ 323 h 381"/>
                  <a:gd name="T34" fmla="*/ 484 w 631"/>
                  <a:gd name="T35" fmla="*/ 312 h 381"/>
                  <a:gd name="T36" fmla="*/ 513 w 631"/>
                  <a:gd name="T37" fmla="*/ 308 h 381"/>
                  <a:gd name="T38" fmla="*/ 562 w 631"/>
                  <a:gd name="T39" fmla="*/ 258 h 381"/>
                  <a:gd name="T40" fmla="*/ 576 w 631"/>
                  <a:gd name="T41" fmla="*/ 228 h 381"/>
                  <a:gd name="T42" fmla="*/ 582 w 631"/>
                  <a:gd name="T43" fmla="*/ 169 h 381"/>
                  <a:gd name="T44" fmla="*/ 588 w 631"/>
                  <a:gd name="T45" fmla="*/ 121 h 381"/>
                  <a:gd name="T46" fmla="*/ 607 w 631"/>
                  <a:gd name="T47" fmla="*/ 120 h 381"/>
                  <a:gd name="T48" fmla="*/ 622 w 631"/>
                  <a:gd name="T49" fmla="*/ 102 h 381"/>
                  <a:gd name="T50" fmla="*/ 631 w 631"/>
                  <a:gd name="T51" fmla="*/ 88 h 381"/>
                  <a:gd name="T52" fmla="*/ 612 w 631"/>
                  <a:gd name="T53" fmla="*/ 75 h 381"/>
                  <a:gd name="T54" fmla="*/ 601 w 631"/>
                  <a:gd name="T55" fmla="*/ 81 h 381"/>
                  <a:gd name="T56" fmla="*/ 573 w 631"/>
                  <a:gd name="T57" fmla="*/ 75 h 381"/>
                  <a:gd name="T58" fmla="*/ 556 w 631"/>
                  <a:gd name="T59" fmla="*/ 52 h 381"/>
                  <a:gd name="T60" fmla="*/ 540 w 631"/>
                  <a:gd name="T61" fmla="*/ 22 h 381"/>
                  <a:gd name="T62" fmla="*/ 520 w 631"/>
                  <a:gd name="T63" fmla="*/ 22 h 381"/>
                  <a:gd name="T64" fmla="*/ 490 w 631"/>
                  <a:gd name="T65" fmla="*/ 0 h 381"/>
                  <a:gd name="T66" fmla="*/ 474 w 631"/>
                  <a:gd name="T67" fmla="*/ 3 h 381"/>
                  <a:gd name="T68" fmla="*/ 412 w 631"/>
                  <a:gd name="T69" fmla="*/ 10 h 381"/>
                  <a:gd name="T70" fmla="*/ 400 w 631"/>
                  <a:gd name="T71" fmla="*/ 28 h 381"/>
                  <a:gd name="T72" fmla="*/ 383 w 631"/>
                  <a:gd name="T73" fmla="*/ 49 h 381"/>
                  <a:gd name="T74" fmla="*/ 361 w 631"/>
                  <a:gd name="T75" fmla="*/ 61 h 381"/>
                  <a:gd name="T76" fmla="*/ 340 w 631"/>
                  <a:gd name="T77" fmla="*/ 66 h 381"/>
                  <a:gd name="T78" fmla="*/ 325 w 631"/>
                  <a:gd name="T79" fmla="*/ 61 h 381"/>
                  <a:gd name="T80" fmla="*/ 311 w 631"/>
                  <a:gd name="T81" fmla="*/ 52 h 381"/>
                  <a:gd name="T82" fmla="*/ 301 w 631"/>
                  <a:gd name="T83" fmla="*/ 49 h 381"/>
                  <a:gd name="T84" fmla="*/ 281 w 631"/>
                  <a:gd name="T85" fmla="*/ 58 h 381"/>
                  <a:gd name="T86" fmla="*/ 256 w 631"/>
                  <a:gd name="T87" fmla="*/ 72 h 381"/>
                  <a:gd name="T88" fmla="*/ 203 w 631"/>
                  <a:gd name="T89" fmla="*/ 94 h 381"/>
                  <a:gd name="T90" fmla="*/ 181 w 631"/>
                  <a:gd name="T91" fmla="*/ 97 h 381"/>
                  <a:gd name="T92" fmla="*/ 125 w 631"/>
                  <a:gd name="T93" fmla="*/ 94 h 381"/>
                  <a:gd name="T94" fmla="*/ 118 w 631"/>
                  <a:gd name="T95" fmla="*/ 91 h 381"/>
                  <a:gd name="T96" fmla="*/ 103 w 631"/>
                  <a:gd name="T97" fmla="*/ 69 h 381"/>
                  <a:gd name="T98" fmla="*/ 85 w 631"/>
                  <a:gd name="T99" fmla="*/ 58 h 381"/>
                  <a:gd name="T100" fmla="*/ 79 w 631"/>
                  <a:gd name="T101" fmla="*/ 66 h 381"/>
                  <a:gd name="T102" fmla="*/ 75 w 631"/>
                  <a:gd name="T103" fmla="*/ 88 h 381"/>
                  <a:gd name="T104" fmla="*/ 65 w 631"/>
                  <a:gd name="T105" fmla="*/ 111 h 381"/>
                  <a:gd name="T106" fmla="*/ 45 w 631"/>
                  <a:gd name="T107" fmla="*/ 111 h 381"/>
                  <a:gd name="T108" fmla="*/ 39 w 631"/>
                  <a:gd name="T109" fmla="*/ 117 h 381"/>
                  <a:gd name="T110" fmla="*/ 50 w 631"/>
                  <a:gd name="T111" fmla="*/ 139 h 381"/>
                  <a:gd name="T112" fmla="*/ 47 w 631"/>
                  <a:gd name="T113" fmla="*/ 162 h 381"/>
                  <a:gd name="T114" fmla="*/ 33 w 631"/>
                  <a:gd name="T115" fmla="*/ 183 h 381"/>
                  <a:gd name="T116" fmla="*/ 23 w 631"/>
                  <a:gd name="T117" fmla="*/ 192 h 381"/>
                  <a:gd name="T118" fmla="*/ 6 w 631"/>
                  <a:gd name="T119" fmla="*/ 200 h 381"/>
                  <a:gd name="T120" fmla="*/ 0 w 631"/>
                  <a:gd name="T121" fmla="*/ 218 h 381"/>
                  <a:gd name="T122" fmla="*/ 3 w 631"/>
                  <a:gd name="T123" fmla="*/ 24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1" h="381">
                    <a:moveTo>
                      <a:pt x="3" y="242"/>
                    </a:moveTo>
                    <a:lnTo>
                      <a:pt x="23" y="258"/>
                    </a:lnTo>
                    <a:lnTo>
                      <a:pt x="20" y="267"/>
                    </a:lnTo>
                    <a:lnTo>
                      <a:pt x="26" y="284"/>
                    </a:lnTo>
                    <a:lnTo>
                      <a:pt x="42" y="284"/>
                    </a:lnTo>
                    <a:lnTo>
                      <a:pt x="106" y="345"/>
                    </a:lnTo>
                    <a:lnTo>
                      <a:pt x="125" y="348"/>
                    </a:lnTo>
                    <a:lnTo>
                      <a:pt x="176" y="381"/>
                    </a:lnTo>
                    <a:lnTo>
                      <a:pt x="200" y="362"/>
                    </a:lnTo>
                    <a:lnTo>
                      <a:pt x="236" y="365"/>
                    </a:lnTo>
                    <a:lnTo>
                      <a:pt x="248" y="372"/>
                    </a:lnTo>
                    <a:lnTo>
                      <a:pt x="275" y="362"/>
                    </a:lnTo>
                    <a:lnTo>
                      <a:pt x="331" y="339"/>
                    </a:lnTo>
                    <a:lnTo>
                      <a:pt x="395" y="329"/>
                    </a:lnTo>
                    <a:lnTo>
                      <a:pt x="422" y="333"/>
                    </a:lnTo>
                    <a:lnTo>
                      <a:pt x="432" y="348"/>
                    </a:lnTo>
                    <a:lnTo>
                      <a:pt x="454" y="323"/>
                    </a:lnTo>
                    <a:lnTo>
                      <a:pt x="484" y="312"/>
                    </a:lnTo>
                    <a:lnTo>
                      <a:pt x="513" y="308"/>
                    </a:lnTo>
                    <a:lnTo>
                      <a:pt x="562" y="258"/>
                    </a:lnTo>
                    <a:lnTo>
                      <a:pt x="576" y="228"/>
                    </a:lnTo>
                    <a:lnTo>
                      <a:pt x="582" y="169"/>
                    </a:lnTo>
                    <a:lnTo>
                      <a:pt x="588" y="121"/>
                    </a:lnTo>
                    <a:lnTo>
                      <a:pt x="607" y="120"/>
                    </a:lnTo>
                    <a:lnTo>
                      <a:pt x="622" y="102"/>
                    </a:lnTo>
                    <a:lnTo>
                      <a:pt x="631" y="88"/>
                    </a:lnTo>
                    <a:lnTo>
                      <a:pt x="612" y="75"/>
                    </a:lnTo>
                    <a:lnTo>
                      <a:pt x="601" y="81"/>
                    </a:lnTo>
                    <a:lnTo>
                      <a:pt x="573" y="75"/>
                    </a:lnTo>
                    <a:lnTo>
                      <a:pt x="556" y="52"/>
                    </a:lnTo>
                    <a:lnTo>
                      <a:pt x="540" y="22"/>
                    </a:lnTo>
                    <a:lnTo>
                      <a:pt x="520" y="22"/>
                    </a:lnTo>
                    <a:lnTo>
                      <a:pt x="490" y="0"/>
                    </a:lnTo>
                    <a:lnTo>
                      <a:pt x="474" y="3"/>
                    </a:lnTo>
                    <a:lnTo>
                      <a:pt x="412" y="10"/>
                    </a:lnTo>
                    <a:lnTo>
                      <a:pt x="400" y="28"/>
                    </a:lnTo>
                    <a:lnTo>
                      <a:pt x="383" y="49"/>
                    </a:lnTo>
                    <a:lnTo>
                      <a:pt x="361" y="61"/>
                    </a:lnTo>
                    <a:lnTo>
                      <a:pt x="340" y="66"/>
                    </a:lnTo>
                    <a:lnTo>
                      <a:pt x="325" y="61"/>
                    </a:lnTo>
                    <a:lnTo>
                      <a:pt x="311" y="52"/>
                    </a:lnTo>
                    <a:lnTo>
                      <a:pt x="301" y="49"/>
                    </a:lnTo>
                    <a:lnTo>
                      <a:pt x="281" y="58"/>
                    </a:lnTo>
                    <a:lnTo>
                      <a:pt x="256" y="72"/>
                    </a:lnTo>
                    <a:lnTo>
                      <a:pt x="203" y="94"/>
                    </a:lnTo>
                    <a:lnTo>
                      <a:pt x="181" y="97"/>
                    </a:lnTo>
                    <a:lnTo>
                      <a:pt x="125" y="94"/>
                    </a:lnTo>
                    <a:lnTo>
                      <a:pt x="118" y="91"/>
                    </a:lnTo>
                    <a:lnTo>
                      <a:pt x="103" y="69"/>
                    </a:lnTo>
                    <a:lnTo>
                      <a:pt x="85" y="58"/>
                    </a:lnTo>
                    <a:lnTo>
                      <a:pt x="79" y="66"/>
                    </a:lnTo>
                    <a:lnTo>
                      <a:pt x="75" y="88"/>
                    </a:lnTo>
                    <a:lnTo>
                      <a:pt x="65" y="111"/>
                    </a:lnTo>
                    <a:lnTo>
                      <a:pt x="45" y="111"/>
                    </a:lnTo>
                    <a:lnTo>
                      <a:pt x="39" y="117"/>
                    </a:lnTo>
                    <a:lnTo>
                      <a:pt x="50" y="139"/>
                    </a:lnTo>
                    <a:lnTo>
                      <a:pt x="47" y="162"/>
                    </a:lnTo>
                    <a:lnTo>
                      <a:pt x="33" y="183"/>
                    </a:lnTo>
                    <a:lnTo>
                      <a:pt x="23" y="192"/>
                    </a:lnTo>
                    <a:lnTo>
                      <a:pt x="6" y="200"/>
                    </a:lnTo>
                    <a:lnTo>
                      <a:pt x="0" y="218"/>
                    </a:lnTo>
                    <a:lnTo>
                      <a:pt x="3" y="2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47" name="Freeform 43"/>
              <p:cNvSpPr>
                <a:spLocks noChangeAspect="1"/>
              </p:cNvSpPr>
              <p:nvPr/>
            </p:nvSpPr>
            <p:spPr bwMode="auto">
              <a:xfrm>
                <a:off x="4695825" y="4918075"/>
                <a:ext cx="177800" cy="304800"/>
              </a:xfrm>
              <a:custGeom>
                <a:avLst/>
                <a:gdLst>
                  <a:gd name="T0" fmla="*/ 16 w 222"/>
                  <a:gd name="T1" fmla="*/ 84 h 373"/>
                  <a:gd name="T2" fmla="*/ 30 w 222"/>
                  <a:gd name="T3" fmla="*/ 95 h 373"/>
                  <a:gd name="T4" fmla="*/ 30 w 222"/>
                  <a:gd name="T5" fmla="*/ 111 h 373"/>
                  <a:gd name="T6" fmla="*/ 28 w 222"/>
                  <a:gd name="T7" fmla="*/ 122 h 373"/>
                  <a:gd name="T8" fmla="*/ 19 w 222"/>
                  <a:gd name="T9" fmla="*/ 137 h 373"/>
                  <a:gd name="T10" fmla="*/ 19 w 222"/>
                  <a:gd name="T11" fmla="*/ 173 h 373"/>
                  <a:gd name="T12" fmla="*/ 25 w 222"/>
                  <a:gd name="T13" fmla="*/ 187 h 373"/>
                  <a:gd name="T14" fmla="*/ 6 w 222"/>
                  <a:gd name="T15" fmla="*/ 217 h 373"/>
                  <a:gd name="T16" fmla="*/ 10 w 222"/>
                  <a:gd name="T17" fmla="*/ 223 h 373"/>
                  <a:gd name="T18" fmla="*/ 0 w 222"/>
                  <a:gd name="T19" fmla="*/ 239 h 373"/>
                  <a:gd name="T20" fmla="*/ 9 w 222"/>
                  <a:gd name="T21" fmla="*/ 256 h 373"/>
                  <a:gd name="T22" fmla="*/ 10 w 222"/>
                  <a:gd name="T23" fmla="*/ 268 h 373"/>
                  <a:gd name="T24" fmla="*/ 16 w 222"/>
                  <a:gd name="T25" fmla="*/ 253 h 373"/>
                  <a:gd name="T26" fmla="*/ 33 w 222"/>
                  <a:gd name="T27" fmla="*/ 272 h 373"/>
                  <a:gd name="T28" fmla="*/ 30 w 222"/>
                  <a:gd name="T29" fmla="*/ 292 h 373"/>
                  <a:gd name="T30" fmla="*/ 22 w 222"/>
                  <a:gd name="T31" fmla="*/ 301 h 373"/>
                  <a:gd name="T32" fmla="*/ 33 w 222"/>
                  <a:gd name="T33" fmla="*/ 317 h 373"/>
                  <a:gd name="T34" fmla="*/ 46 w 222"/>
                  <a:gd name="T35" fmla="*/ 323 h 373"/>
                  <a:gd name="T36" fmla="*/ 69 w 222"/>
                  <a:gd name="T37" fmla="*/ 337 h 373"/>
                  <a:gd name="T38" fmla="*/ 88 w 222"/>
                  <a:gd name="T39" fmla="*/ 353 h 373"/>
                  <a:gd name="T40" fmla="*/ 91 w 222"/>
                  <a:gd name="T41" fmla="*/ 364 h 373"/>
                  <a:gd name="T42" fmla="*/ 114 w 222"/>
                  <a:gd name="T43" fmla="*/ 373 h 373"/>
                  <a:gd name="T44" fmla="*/ 133 w 222"/>
                  <a:gd name="T45" fmla="*/ 364 h 373"/>
                  <a:gd name="T46" fmla="*/ 158 w 222"/>
                  <a:gd name="T47" fmla="*/ 350 h 373"/>
                  <a:gd name="T48" fmla="*/ 170 w 222"/>
                  <a:gd name="T49" fmla="*/ 326 h 373"/>
                  <a:gd name="T50" fmla="*/ 180 w 222"/>
                  <a:gd name="T51" fmla="*/ 311 h 373"/>
                  <a:gd name="T52" fmla="*/ 200 w 222"/>
                  <a:gd name="T53" fmla="*/ 275 h 373"/>
                  <a:gd name="T54" fmla="*/ 206 w 222"/>
                  <a:gd name="T55" fmla="*/ 248 h 373"/>
                  <a:gd name="T56" fmla="*/ 209 w 222"/>
                  <a:gd name="T57" fmla="*/ 223 h 373"/>
                  <a:gd name="T58" fmla="*/ 222 w 222"/>
                  <a:gd name="T59" fmla="*/ 206 h 373"/>
                  <a:gd name="T60" fmla="*/ 200 w 222"/>
                  <a:gd name="T61" fmla="*/ 200 h 373"/>
                  <a:gd name="T62" fmla="*/ 192 w 222"/>
                  <a:gd name="T63" fmla="*/ 190 h 373"/>
                  <a:gd name="T64" fmla="*/ 180 w 222"/>
                  <a:gd name="T65" fmla="*/ 193 h 373"/>
                  <a:gd name="T66" fmla="*/ 161 w 222"/>
                  <a:gd name="T67" fmla="*/ 184 h 373"/>
                  <a:gd name="T68" fmla="*/ 156 w 222"/>
                  <a:gd name="T69" fmla="*/ 158 h 373"/>
                  <a:gd name="T70" fmla="*/ 150 w 222"/>
                  <a:gd name="T71" fmla="*/ 140 h 373"/>
                  <a:gd name="T72" fmla="*/ 161 w 222"/>
                  <a:gd name="T73" fmla="*/ 121 h 373"/>
                  <a:gd name="T74" fmla="*/ 161 w 222"/>
                  <a:gd name="T75" fmla="*/ 62 h 373"/>
                  <a:gd name="T76" fmla="*/ 161 w 222"/>
                  <a:gd name="T77" fmla="*/ 42 h 373"/>
                  <a:gd name="T78" fmla="*/ 150 w 222"/>
                  <a:gd name="T79" fmla="*/ 30 h 373"/>
                  <a:gd name="T80" fmla="*/ 130 w 222"/>
                  <a:gd name="T81" fmla="*/ 29 h 373"/>
                  <a:gd name="T82" fmla="*/ 117 w 222"/>
                  <a:gd name="T83" fmla="*/ 23 h 373"/>
                  <a:gd name="T84" fmla="*/ 105 w 222"/>
                  <a:gd name="T85" fmla="*/ 3 h 373"/>
                  <a:gd name="T86" fmla="*/ 91 w 222"/>
                  <a:gd name="T87" fmla="*/ 0 h 373"/>
                  <a:gd name="T88" fmla="*/ 85 w 222"/>
                  <a:gd name="T89" fmla="*/ 9 h 373"/>
                  <a:gd name="T90" fmla="*/ 84 w 222"/>
                  <a:gd name="T91" fmla="*/ 3 h 373"/>
                  <a:gd name="T92" fmla="*/ 61 w 222"/>
                  <a:gd name="T93" fmla="*/ 6 h 373"/>
                  <a:gd name="T94" fmla="*/ 49 w 222"/>
                  <a:gd name="T95" fmla="*/ 0 h 373"/>
                  <a:gd name="T96" fmla="*/ 33 w 222"/>
                  <a:gd name="T97" fmla="*/ 11 h 373"/>
                  <a:gd name="T98" fmla="*/ 30 w 222"/>
                  <a:gd name="T99" fmla="*/ 45 h 373"/>
                  <a:gd name="T100" fmla="*/ 25 w 222"/>
                  <a:gd name="T101" fmla="*/ 66 h 373"/>
                  <a:gd name="T102" fmla="*/ 16 w 222"/>
                  <a:gd name="T103" fmla="*/ 8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373">
                    <a:moveTo>
                      <a:pt x="16" y="84"/>
                    </a:moveTo>
                    <a:lnTo>
                      <a:pt x="30" y="95"/>
                    </a:lnTo>
                    <a:lnTo>
                      <a:pt x="30" y="111"/>
                    </a:lnTo>
                    <a:lnTo>
                      <a:pt x="28" y="122"/>
                    </a:lnTo>
                    <a:lnTo>
                      <a:pt x="19" y="137"/>
                    </a:lnTo>
                    <a:lnTo>
                      <a:pt x="19" y="173"/>
                    </a:lnTo>
                    <a:lnTo>
                      <a:pt x="25" y="187"/>
                    </a:lnTo>
                    <a:lnTo>
                      <a:pt x="6" y="217"/>
                    </a:lnTo>
                    <a:lnTo>
                      <a:pt x="10" y="223"/>
                    </a:lnTo>
                    <a:lnTo>
                      <a:pt x="0" y="239"/>
                    </a:lnTo>
                    <a:lnTo>
                      <a:pt x="9" y="256"/>
                    </a:lnTo>
                    <a:lnTo>
                      <a:pt x="10" y="268"/>
                    </a:lnTo>
                    <a:lnTo>
                      <a:pt x="16" y="253"/>
                    </a:lnTo>
                    <a:lnTo>
                      <a:pt x="33" y="272"/>
                    </a:lnTo>
                    <a:lnTo>
                      <a:pt x="30" y="292"/>
                    </a:lnTo>
                    <a:lnTo>
                      <a:pt x="22" y="301"/>
                    </a:lnTo>
                    <a:lnTo>
                      <a:pt x="33" y="317"/>
                    </a:lnTo>
                    <a:lnTo>
                      <a:pt x="46" y="323"/>
                    </a:lnTo>
                    <a:lnTo>
                      <a:pt x="69" y="337"/>
                    </a:lnTo>
                    <a:lnTo>
                      <a:pt x="88" y="353"/>
                    </a:lnTo>
                    <a:lnTo>
                      <a:pt x="91" y="364"/>
                    </a:lnTo>
                    <a:lnTo>
                      <a:pt x="114" y="373"/>
                    </a:lnTo>
                    <a:lnTo>
                      <a:pt x="133" y="364"/>
                    </a:lnTo>
                    <a:lnTo>
                      <a:pt x="158" y="350"/>
                    </a:lnTo>
                    <a:lnTo>
                      <a:pt x="170" y="326"/>
                    </a:lnTo>
                    <a:lnTo>
                      <a:pt x="180" y="311"/>
                    </a:lnTo>
                    <a:lnTo>
                      <a:pt x="200" y="275"/>
                    </a:lnTo>
                    <a:lnTo>
                      <a:pt x="206" y="248"/>
                    </a:lnTo>
                    <a:lnTo>
                      <a:pt x="209" y="223"/>
                    </a:lnTo>
                    <a:lnTo>
                      <a:pt x="222" y="206"/>
                    </a:lnTo>
                    <a:lnTo>
                      <a:pt x="200" y="200"/>
                    </a:lnTo>
                    <a:lnTo>
                      <a:pt x="192" y="190"/>
                    </a:lnTo>
                    <a:lnTo>
                      <a:pt x="180" y="193"/>
                    </a:lnTo>
                    <a:lnTo>
                      <a:pt x="161" y="184"/>
                    </a:lnTo>
                    <a:lnTo>
                      <a:pt x="156" y="158"/>
                    </a:lnTo>
                    <a:lnTo>
                      <a:pt x="150" y="140"/>
                    </a:lnTo>
                    <a:lnTo>
                      <a:pt x="161" y="121"/>
                    </a:lnTo>
                    <a:lnTo>
                      <a:pt x="161" y="62"/>
                    </a:lnTo>
                    <a:lnTo>
                      <a:pt x="161" y="42"/>
                    </a:lnTo>
                    <a:lnTo>
                      <a:pt x="150" y="30"/>
                    </a:lnTo>
                    <a:lnTo>
                      <a:pt x="130" y="29"/>
                    </a:lnTo>
                    <a:lnTo>
                      <a:pt x="117" y="23"/>
                    </a:lnTo>
                    <a:lnTo>
                      <a:pt x="105" y="3"/>
                    </a:lnTo>
                    <a:lnTo>
                      <a:pt x="91" y="0"/>
                    </a:lnTo>
                    <a:lnTo>
                      <a:pt x="85" y="9"/>
                    </a:lnTo>
                    <a:lnTo>
                      <a:pt x="84" y="3"/>
                    </a:lnTo>
                    <a:lnTo>
                      <a:pt x="61" y="6"/>
                    </a:lnTo>
                    <a:lnTo>
                      <a:pt x="49" y="0"/>
                    </a:lnTo>
                    <a:lnTo>
                      <a:pt x="33" y="11"/>
                    </a:lnTo>
                    <a:lnTo>
                      <a:pt x="30" y="45"/>
                    </a:lnTo>
                    <a:lnTo>
                      <a:pt x="25" y="66"/>
                    </a:lnTo>
                    <a:lnTo>
                      <a:pt x="16" y="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48" name="Freeform 44"/>
              <p:cNvSpPr>
                <a:spLocks noChangeAspect="1"/>
              </p:cNvSpPr>
              <p:nvPr/>
            </p:nvSpPr>
            <p:spPr bwMode="auto">
              <a:xfrm>
                <a:off x="4789488" y="4273550"/>
                <a:ext cx="652462" cy="493713"/>
              </a:xfrm>
              <a:custGeom>
                <a:avLst/>
                <a:gdLst>
                  <a:gd name="T0" fmla="*/ 183 w 824"/>
                  <a:gd name="T1" fmla="*/ 69 h 604"/>
                  <a:gd name="T2" fmla="*/ 153 w 824"/>
                  <a:gd name="T3" fmla="*/ 85 h 604"/>
                  <a:gd name="T4" fmla="*/ 142 w 824"/>
                  <a:gd name="T5" fmla="*/ 195 h 604"/>
                  <a:gd name="T6" fmla="*/ 93 w 824"/>
                  <a:gd name="T7" fmla="*/ 254 h 604"/>
                  <a:gd name="T8" fmla="*/ 28 w 824"/>
                  <a:gd name="T9" fmla="*/ 284 h 604"/>
                  <a:gd name="T10" fmla="*/ 0 w 824"/>
                  <a:gd name="T11" fmla="*/ 323 h 604"/>
                  <a:gd name="T12" fmla="*/ 25 w 824"/>
                  <a:gd name="T13" fmla="*/ 356 h 604"/>
                  <a:gd name="T14" fmla="*/ 25 w 824"/>
                  <a:gd name="T15" fmla="*/ 387 h 604"/>
                  <a:gd name="T16" fmla="*/ 61 w 824"/>
                  <a:gd name="T17" fmla="*/ 395 h 604"/>
                  <a:gd name="T18" fmla="*/ 78 w 824"/>
                  <a:gd name="T19" fmla="*/ 443 h 604"/>
                  <a:gd name="T20" fmla="*/ 88 w 824"/>
                  <a:gd name="T21" fmla="*/ 486 h 604"/>
                  <a:gd name="T22" fmla="*/ 114 w 824"/>
                  <a:gd name="T23" fmla="*/ 486 h 604"/>
                  <a:gd name="T24" fmla="*/ 156 w 824"/>
                  <a:gd name="T25" fmla="*/ 489 h 604"/>
                  <a:gd name="T26" fmla="*/ 156 w 824"/>
                  <a:gd name="T27" fmla="*/ 515 h 604"/>
                  <a:gd name="T28" fmla="*/ 183 w 824"/>
                  <a:gd name="T29" fmla="*/ 538 h 604"/>
                  <a:gd name="T30" fmla="*/ 183 w 824"/>
                  <a:gd name="T31" fmla="*/ 568 h 604"/>
                  <a:gd name="T32" fmla="*/ 240 w 824"/>
                  <a:gd name="T33" fmla="*/ 581 h 604"/>
                  <a:gd name="T34" fmla="*/ 319 w 824"/>
                  <a:gd name="T35" fmla="*/ 604 h 604"/>
                  <a:gd name="T36" fmla="*/ 378 w 824"/>
                  <a:gd name="T37" fmla="*/ 587 h 604"/>
                  <a:gd name="T38" fmla="*/ 446 w 824"/>
                  <a:gd name="T39" fmla="*/ 593 h 604"/>
                  <a:gd name="T40" fmla="*/ 485 w 824"/>
                  <a:gd name="T41" fmla="*/ 571 h 604"/>
                  <a:gd name="T42" fmla="*/ 596 w 824"/>
                  <a:gd name="T43" fmla="*/ 519 h 604"/>
                  <a:gd name="T44" fmla="*/ 660 w 824"/>
                  <a:gd name="T45" fmla="*/ 525 h 604"/>
                  <a:gd name="T46" fmla="*/ 710 w 824"/>
                  <a:gd name="T47" fmla="*/ 535 h 604"/>
                  <a:gd name="T48" fmla="*/ 740 w 824"/>
                  <a:gd name="T49" fmla="*/ 509 h 604"/>
                  <a:gd name="T50" fmla="*/ 743 w 824"/>
                  <a:gd name="T51" fmla="*/ 423 h 604"/>
                  <a:gd name="T52" fmla="*/ 772 w 824"/>
                  <a:gd name="T53" fmla="*/ 395 h 604"/>
                  <a:gd name="T54" fmla="*/ 799 w 824"/>
                  <a:gd name="T55" fmla="*/ 395 h 604"/>
                  <a:gd name="T56" fmla="*/ 805 w 824"/>
                  <a:gd name="T57" fmla="*/ 372 h 604"/>
                  <a:gd name="T58" fmla="*/ 824 w 824"/>
                  <a:gd name="T59" fmla="*/ 353 h 604"/>
                  <a:gd name="T60" fmla="*/ 782 w 824"/>
                  <a:gd name="T61" fmla="*/ 339 h 604"/>
                  <a:gd name="T62" fmla="*/ 733 w 824"/>
                  <a:gd name="T63" fmla="*/ 350 h 604"/>
                  <a:gd name="T64" fmla="*/ 685 w 824"/>
                  <a:gd name="T65" fmla="*/ 339 h 604"/>
                  <a:gd name="T66" fmla="*/ 677 w 824"/>
                  <a:gd name="T67" fmla="*/ 300 h 604"/>
                  <a:gd name="T68" fmla="*/ 660 w 824"/>
                  <a:gd name="T69" fmla="*/ 261 h 604"/>
                  <a:gd name="T70" fmla="*/ 651 w 824"/>
                  <a:gd name="T71" fmla="*/ 222 h 604"/>
                  <a:gd name="T72" fmla="*/ 654 w 824"/>
                  <a:gd name="T73" fmla="*/ 186 h 604"/>
                  <a:gd name="T74" fmla="*/ 618 w 824"/>
                  <a:gd name="T75" fmla="*/ 130 h 604"/>
                  <a:gd name="T76" fmla="*/ 606 w 824"/>
                  <a:gd name="T77" fmla="*/ 91 h 604"/>
                  <a:gd name="T78" fmla="*/ 570 w 824"/>
                  <a:gd name="T79" fmla="*/ 61 h 604"/>
                  <a:gd name="T80" fmla="*/ 546 w 824"/>
                  <a:gd name="T81" fmla="*/ 13 h 604"/>
                  <a:gd name="T82" fmla="*/ 521 w 824"/>
                  <a:gd name="T83" fmla="*/ 0 h 604"/>
                  <a:gd name="T84" fmla="*/ 492 w 824"/>
                  <a:gd name="T85" fmla="*/ 19 h 604"/>
                  <a:gd name="T86" fmla="*/ 459 w 824"/>
                  <a:gd name="T87" fmla="*/ 22 h 604"/>
                  <a:gd name="T88" fmla="*/ 431 w 824"/>
                  <a:gd name="T89" fmla="*/ 39 h 604"/>
                  <a:gd name="T90" fmla="*/ 387 w 824"/>
                  <a:gd name="T91" fmla="*/ 45 h 604"/>
                  <a:gd name="T92" fmla="*/ 351 w 824"/>
                  <a:gd name="T93" fmla="*/ 19 h 604"/>
                  <a:gd name="T94" fmla="*/ 306 w 824"/>
                  <a:gd name="T95" fmla="*/ 36 h 604"/>
                  <a:gd name="T96" fmla="*/ 270 w 824"/>
                  <a:gd name="T97" fmla="*/ 33 h 604"/>
                  <a:gd name="T98" fmla="*/ 225 w 824"/>
                  <a:gd name="T99" fmla="*/ 30 h 604"/>
                  <a:gd name="T100" fmla="*/ 202 w 824"/>
                  <a:gd name="T101" fmla="*/ 42 h 604"/>
                  <a:gd name="T102" fmla="*/ 192 w 824"/>
                  <a:gd name="T103" fmla="*/ 46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4" h="604">
                    <a:moveTo>
                      <a:pt x="198" y="52"/>
                    </a:moveTo>
                    <a:lnTo>
                      <a:pt x="183" y="69"/>
                    </a:lnTo>
                    <a:lnTo>
                      <a:pt x="172" y="81"/>
                    </a:lnTo>
                    <a:lnTo>
                      <a:pt x="153" y="85"/>
                    </a:lnTo>
                    <a:lnTo>
                      <a:pt x="144" y="179"/>
                    </a:lnTo>
                    <a:lnTo>
                      <a:pt x="142" y="195"/>
                    </a:lnTo>
                    <a:lnTo>
                      <a:pt x="120" y="231"/>
                    </a:lnTo>
                    <a:lnTo>
                      <a:pt x="93" y="254"/>
                    </a:lnTo>
                    <a:lnTo>
                      <a:pt x="75" y="273"/>
                    </a:lnTo>
                    <a:lnTo>
                      <a:pt x="28" y="284"/>
                    </a:lnTo>
                    <a:lnTo>
                      <a:pt x="4" y="305"/>
                    </a:lnTo>
                    <a:lnTo>
                      <a:pt x="0" y="323"/>
                    </a:lnTo>
                    <a:lnTo>
                      <a:pt x="16" y="336"/>
                    </a:lnTo>
                    <a:lnTo>
                      <a:pt x="25" y="356"/>
                    </a:lnTo>
                    <a:lnTo>
                      <a:pt x="22" y="369"/>
                    </a:lnTo>
                    <a:lnTo>
                      <a:pt x="25" y="387"/>
                    </a:lnTo>
                    <a:lnTo>
                      <a:pt x="39" y="395"/>
                    </a:lnTo>
                    <a:lnTo>
                      <a:pt x="61" y="395"/>
                    </a:lnTo>
                    <a:lnTo>
                      <a:pt x="69" y="411"/>
                    </a:lnTo>
                    <a:lnTo>
                      <a:pt x="78" y="443"/>
                    </a:lnTo>
                    <a:lnTo>
                      <a:pt x="81" y="467"/>
                    </a:lnTo>
                    <a:lnTo>
                      <a:pt x="88" y="486"/>
                    </a:lnTo>
                    <a:lnTo>
                      <a:pt x="103" y="492"/>
                    </a:lnTo>
                    <a:lnTo>
                      <a:pt x="114" y="486"/>
                    </a:lnTo>
                    <a:lnTo>
                      <a:pt x="133" y="473"/>
                    </a:lnTo>
                    <a:lnTo>
                      <a:pt x="156" y="489"/>
                    </a:lnTo>
                    <a:lnTo>
                      <a:pt x="153" y="506"/>
                    </a:lnTo>
                    <a:lnTo>
                      <a:pt x="156" y="515"/>
                    </a:lnTo>
                    <a:lnTo>
                      <a:pt x="166" y="519"/>
                    </a:lnTo>
                    <a:lnTo>
                      <a:pt x="183" y="538"/>
                    </a:lnTo>
                    <a:lnTo>
                      <a:pt x="178" y="557"/>
                    </a:lnTo>
                    <a:lnTo>
                      <a:pt x="183" y="568"/>
                    </a:lnTo>
                    <a:lnTo>
                      <a:pt x="208" y="568"/>
                    </a:lnTo>
                    <a:lnTo>
                      <a:pt x="240" y="581"/>
                    </a:lnTo>
                    <a:lnTo>
                      <a:pt x="297" y="604"/>
                    </a:lnTo>
                    <a:lnTo>
                      <a:pt x="319" y="604"/>
                    </a:lnTo>
                    <a:lnTo>
                      <a:pt x="351" y="598"/>
                    </a:lnTo>
                    <a:lnTo>
                      <a:pt x="378" y="587"/>
                    </a:lnTo>
                    <a:lnTo>
                      <a:pt x="423" y="595"/>
                    </a:lnTo>
                    <a:lnTo>
                      <a:pt x="446" y="593"/>
                    </a:lnTo>
                    <a:lnTo>
                      <a:pt x="456" y="590"/>
                    </a:lnTo>
                    <a:lnTo>
                      <a:pt x="485" y="571"/>
                    </a:lnTo>
                    <a:lnTo>
                      <a:pt x="548" y="535"/>
                    </a:lnTo>
                    <a:lnTo>
                      <a:pt x="596" y="519"/>
                    </a:lnTo>
                    <a:lnTo>
                      <a:pt x="621" y="518"/>
                    </a:lnTo>
                    <a:lnTo>
                      <a:pt x="660" y="525"/>
                    </a:lnTo>
                    <a:lnTo>
                      <a:pt x="694" y="529"/>
                    </a:lnTo>
                    <a:lnTo>
                      <a:pt x="710" y="535"/>
                    </a:lnTo>
                    <a:lnTo>
                      <a:pt x="736" y="532"/>
                    </a:lnTo>
                    <a:lnTo>
                      <a:pt x="740" y="509"/>
                    </a:lnTo>
                    <a:lnTo>
                      <a:pt x="740" y="467"/>
                    </a:lnTo>
                    <a:lnTo>
                      <a:pt x="743" y="423"/>
                    </a:lnTo>
                    <a:lnTo>
                      <a:pt x="757" y="401"/>
                    </a:lnTo>
                    <a:lnTo>
                      <a:pt x="772" y="395"/>
                    </a:lnTo>
                    <a:lnTo>
                      <a:pt x="785" y="404"/>
                    </a:lnTo>
                    <a:lnTo>
                      <a:pt x="799" y="395"/>
                    </a:lnTo>
                    <a:lnTo>
                      <a:pt x="808" y="384"/>
                    </a:lnTo>
                    <a:lnTo>
                      <a:pt x="805" y="372"/>
                    </a:lnTo>
                    <a:lnTo>
                      <a:pt x="821" y="368"/>
                    </a:lnTo>
                    <a:lnTo>
                      <a:pt x="824" y="353"/>
                    </a:lnTo>
                    <a:lnTo>
                      <a:pt x="808" y="345"/>
                    </a:lnTo>
                    <a:lnTo>
                      <a:pt x="782" y="339"/>
                    </a:lnTo>
                    <a:lnTo>
                      <a:pt x="763" y="345"/>
                    </a:lnTo>
                    <a:lnTo>
                      <a:pt x="733" y="350"/>
                    </a:lnTo>
                    <a:lnTo>
                      <a:pt x="704" y="350"/>
                    </a:lnTo>
                    <a:lnTo>
                      <a:pt x="685" y="339"/>
                    </a:lnTo>
                    <a:lnTo>
                      <a:pt x="677" y="323"/>
                    </a:lnTo>
                    <a:lnTo>
                      <a:pt x="677" y="300"/>
                    </a:lnTo>
                    <a:lnTo>
                      <a:pt x="674" y="278"/>
                    </a:lnTo>
                    <a:lnTo>
                      <a:pt x="660" y="261"/>
                    </a:lnTo>
                    <a:lnTo>
                      <a:pt x="651" y="245"/>
                    </a:lnTo>
                    <a:lnTo>
                      <a:pt x="651" y="222"/>
                    </a:lnTo>
                    <a:lnTo>
                      <a:pt x="654" y="200"/>
                    </a:lnTo>
                    <a:lnTo>
                      <a:pt x="654" y="186"/>
                    </a:lnTo>
                    <a:lnTo>
                      <a:pt x="641" y="153"/>
                    </a:lnTo>
                    <a:lnTo>
                      <a:pt x="618" y="130"/>
                    </a:lnTo>
                    <a:lnTo>
                      <a:pt x="609" y="108"/>
                    </a:lnTo>
                    <a:lnTo>
                      <a:pt x="606" y="91"/>
                    </a:lnTo>
                    <a:lnTo>
                      <a:pt x="602" y="84"/>
                    </a:lnTo>
                    <a:lnTo>
                      <a:pt x="570" y="61"/>
                    </a:lnTo>
                    <a:lnTo>
                      <a:pt x="560" y="42"/>
                    </a:lnTo>
                    <a:lnTo>
                      <a:pt x="546" y="13"/>
                    </a:lnTo>
                    <a:lnTo>
                      <a:pt x="534" y="3"/>
                    </a:lnTo>
                    <a:lnTo>
                      <a:pt x="521" y="0"/>
                    </a:lnTo>
                    <a:lnTo>
                      <a:pt x="507" y="6"/>
                    </a:lnTo>
                    <a:lnTo>
                      <a:pt x="492" y="19"/>
                    </a:lnTo>
                    <a:lnTo>
                      <a:pt x="485" y="22"/>
                    </a:lnTo>
                    <a:lnTo>
                      <a:pt x="459" y="22"/>
                    </a:lnTo>
                    <a:lnTo>
                      <a:pt x="443" y="25"/>
                    </a:lnTo>
                    <a:lnTo>
                      <a:pt x="431" y="39"/>
                    </a:lnTo>
                    <a:lnTo>
                      <a:pt x="410" y="46"/>
                    </a:lnTo>
                    <a:lnTo>
                      <a:pt x="387" y="45"/>
                    </a:lnTo>
                    <a:lnTo>
                      <a:pt x="375" y="33"/>
                    </a:lnTo>
                    <a:lnTo>
                      <a:pt x="351" y="19"/>
                    </a:lnTo>
                    <a:lnTo>
                      <a:pt x="331" y="25"/>
                    </a:lnTo>
                    <a:lnTo>
                      <a:pt x="306" y="36"/>
                    </a:lnTo>
                    <a:lnTo>
                      <a:pt x="286" y="39"/>
                    </a:lnTo>
                    <a:lnTo>
                      <a:pt x="270" y="33"/>
                    </a:lnTo>
                    <a:lnTo>
                      <a:pt x="250" y="22"/>
                    </a:lnTo>
                    <a:lnTo>
                      <a:pt x="225" y="30"/>
                    </a:lnTo>
                    <a:lnTo>
                      <a:pt x="208" y="39"/>
                    </a:lnTo>
                    <a:lnTo>
                      <a:pt x="202" y="42"/>
                    </a:lnTo>
                    <a:lnTo>
                      <a:pt x="198" y="45"/>
                    </a:lnTo>
                    <a:lnTo>
                      <a:pt x="192" y="46"/>
                    </a:lnTo>
                    <a:lnTo>
                      <a:pt x="198" y="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49" name="Freeform 45"/>
              <p:cNvSpPr>
                <a:spLocks noChangeAspect="1"/>
              </p:cNvSpPr>
              <p:nvPr/>
            </p:nvSpPr>
            <p:spPr bwMode="auto">
              <a:xfrm>
                <a:off x="2828925" y="3203575"/>
                <a:ext cx="357188" cy="338138"/>
              </a:xfrm>
              <a:custGeom>
                <a:avLst/>
                <a:gdLst>
                  <a:gd name="T0" fmla="*/ 163 w 456"/>
                  <a:gd name="T1" fmla="*/ 173 h 415"/>
                  <a:gd name="T2" fmla="*/ 160 w 456"/>
                  <a:gd name="T3" fmla="*/ 209 h 415"/>
                  <a:gd name="T4" fmla="*/ 130 w 456"/>
                  <a:gd name="T5" fmla="*/ 203 h 415"/>
                  <a:gd name="T6" fmla="*/ 95 w 456"/>
                  <a:gd name="T7" fmla="*/ 251 h 415"/>
                  <a:gd name="T8" fmla="*/ 50 w 456"/>
                  <a:gd name="T9" fmla="*/ 287 h 415"/>
                  <a:gd name="T10" fmla="*/ 20 w 456"/>
                  <a:gd name="T11" fmla="*/ 293 h 415"/>
                  <a:gd name="T12" fmla="*/ 9 w 456"/>
                  <a:gd name="T13" fmla="*/ 302 h 415"/>
                  <a:gd name="T14" fmla="*/ 17 w 456"/>
                  <a:gd name="T15" fmla="*/ 330 h 415"/>
                  <a:gd name="T16" fmla="*/ 6 w 456"/>
                  <a:gd name="T17" fmla="*/ 367 h 415"/>
                  <a:gd name="T18" fmla="*/ 26 w 456"/>
                  <a:gd name="T19" fmla="*/ 367 h 415"/>
                  <a:gd name="T20" fmla="*/ 45 w 456"/>
                  <a:gd name="T21" fmla="*/ 365 h 415"/>
                  <a:gd name="T22" fmla="*/ 36 w 456"/>
                  <a:gd name="T23" fmla="*/ 392 h 415"/>
                  <a:gd name="T24" fmla="*/ 81 w 456"/>
                  <a:gd name="T25" fmla="*/ 401 h 415"/>
                  <a:gd name="T26" fmla="*/ 121 w 456"/>
                  <a:gd name="T27" fmla="*/ 415 h 415"/>
                  <a:gd name="T28" fmla="*/ 163 w 456"/>
                  <a:gd name="T29" fmla="*/ 392 h 415"/>
                  <a:gd name="T30" fmla="*/ 280 w 456"/>
                  <a:gd name="T31" fmla="*/ 401 h 415"/>
                  <a:gd name="T32" fmla="*/ 341 w 456"/>
                  <a:gd name="T33" fmla="*/ 362 h 415"/>
                  <a:gd name="T34" fmla="*/ 374 w 456"/>
                  <a:gd name="T35" fmla="*/ 330 h 415"/>
                  <a:gd name="T36" fmla="*/ 403 w 456"/>
                  <a:gd name="T37" fmla="*/ 293 h 415"/>
                  <a:gd name="T38" fmla="*/ 416 w 456"/>
                  <a:gd name="T39" fmla="*/ 203 h 415"/>
                  <a:gd name="T40" fmla="*/ 433 w 456"/>
                  <a:gd name="T41" fmla="*/ 161 h 415"/>
                  <a:gd name="T42" fmla="*/ 410 w 456"/>
                  <a:gd name="T43" fmla="*/ 114 h 415"/>
                  <a:gd name="T44" fmla="*/ 377 w 456"/>
                  <a:gd name="T45" fmla="*/ 105 h 415"/>
                  <a:gd name="T46" fmla="*/ 361 w 456"/>
                  <a:gd name="T47" fmla="*/ 62 h 415"/>
                  <a:gd name="T48" fmla="*/ 407 w 456"/>
                  <a:gd name="T49" fmla="*/ 0 h 415"/>
                  <a:gd name="T50" fmla="*/ 335 w 456"/>
                  <a:gd name="T51" fmla="*/ 6 h 415"/>
                  <a:gd name="T52" fmla="*/ 302 w 456"/>
                  <a:gd name="T53" fmla="*/ 29 h 415"/>
                  <a:gd name="T54" fmla="*/ 271 w 456"/>
                  <a:gd name="T55" fmla="*/ 33 h 415"/>
                  <a:gd name="T56" fmla="*/ 307 w 456"/>
                  <a:gd name="T57" fmla="*/ 66 h 415"/>
                  <a:gd name="T58" fmla="*/ 238 w 456"/>
                  <a:gd name="T59" fmla="*/ 75 h 415"/>
                  <a:gd name="T60" fmla="*/ 170 w 456"/>
                  <a:gd name="T61" fmla="*/ 48 h 415"/>
                  <a:gd name="T62" fmla="*/ 151 w 456"/>
                  <a:gd name="T63" fmla="*/ 81 h 415"/>
                  <a:gd name="T64" fmla="*/ 149 w 456"/>
                  <a:gd name="T65" fmla="*/ 101 h 415"/>
                  <a:gd name="T66" fmla="*/ 131 w 456"/>
                  <a:gd name="T67" fmla="*/ 134 h 415"/>
                  <a:gd name="T68" fmla="*/ 109 w 456"/>
                  <a:gd name="T69" fmla="*/ 167 h 415"/>
                  <a:gd name="T70" fmla="*/ 134 w 456"/>
                  <a:gd name="T71" fmla="*/ 189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6" h="415">
                    <a:moveTo>
                      <a:pt x="169" y="156"/>
                    </a:moveTo>
                    <a:lnTo>
                      <a:pt x="163" y="173"/>
                    </a:lnTo>
                    <a:lnTo>
                      <a:pt x="169" y="195"/>
                    </a:lnTo>
                    <a:lnTo>
                      <a:pt x="160" y="209"/>
                    </a:lnTo>
                    <a:lnTo>
                      <a:pt x="146" y="200"/>
                    </a:lnTo>
                    <a:lnTo>
                      <a:pt x="130" y="203"/>
                    </a:lnTo>
                    <a:lnTo>
                      <a:pt x="130" y="219"/>
                    </a:lnTo>
                    <a:lnTo>
                      <a:pt x="95" y="251"/>
                    </a:lnTo>
                    <a:lnTo>
                      <a:pt x="75" y="258"/>
                    </a:lnTo>
                    <a:lnTo>
                      <a:pt x="50" y="287"/>
                    </a:lnTo>
                    <a:lnTo>
                      <a:pt x="33" y="294"/>
                    </a:lnTo>
                    <a:lnTo>
                      <a:pt x="20" y="293"/>
                    </a:lnTo>
                    <a:lnTo>
                      <a:pt x="14" y="297"/>
                    </a:lnTo>
                    <a:lnTo>
                      <a:pt x="9" y="302"/>
                    </a:lnTo>
                    <a:lnTo>
                      <a:pt x="17" y="311"/>
                    </a:lnTo>
                    <a:lnTo>
                      <a:pt x="17" y="330"/>
                    </a:lnTo>
                    <a:lnTo>
                      <a:pt x="0" y="348"/>
                    </a:lnTo>
                    <a:lnTo>
                      <a:pt x="6" y="367"/>
                    </a:lnTo>
                    <a:lnTo>
                      <a:pt x="6" y="367"/>
                    </a:lnTo>
                    <a:lnTo>
                      <a:pt x="26" y="367"/>
                    </a:lnTo>
                    <a:lnTo>
                      <a:pt x="33" y="353"/>
                    </a:lnTo>
                    <a:lnTo>
                      <a:pt x="45" y="365"/>
                    </a:lnTo>
                    <a:lnTo>
                      <a:pt x="30" y="376"/>
                    </a:lnTo>
                    <a:lnTo>
                      <a:pt x="36" y="392"/>
                    </a:lnTo>
                    <a:lnTo>
                      <a:pt x="45" y="395"/>
                    </a:lnTo>
                    <a:lnTo>
                      <a:pt x="81" y="401"/>
                    </a:lnTo>
                    <a:lnTo>
                      <a:pt x="88" y="404"/>
                    </a:lnTo>
                    <a:lnTo>
                      <a:pt x="121" y="415"/>
                    </a:lnTo>
                    <a:lnTo>
                      <a:pt x="134" y="409"/>
                    </a:lnTo>
                    <a:lnTo>
                      <a:pt x="163" y="392"/>
                    </a:lnTo>
                    <a:lnTo>
                      <a:pt x="205" y="401"/>
                    </a:lnTo>
                    <a:lnTo>
                      <a:pt x="280" y="401"/>
                    </a:lnTo>
                    <a:lnTo>
                      <a:pt x="322" y="392"/>
                    </a:lnTo>
                    <a:lnTo>
                      <a:pt x="341" y="362"/>
                    </a:lnTo>
                    <a:lnTo>
                      <a:pt x="367" y="348"/>
                    </a:lnTo>
                    <a:lnTo>
                      <a:pt x="374" y="330"/>
                    </a:lnTo>
                    <a:lnTo>
                      <a:pt x="383" y="306"/>
                    </a:lnTo>
                    <a:lnTo>
                      <a:pt x="403" y="293"/>
                    </a:lnTo>
                    <a:lnTo>
                      <a:pt x="419" y="251"/>
                    </a:lnTo>
                    <a:lnTo>
                      <a:pt x="416" y="203"/>
                    </a:lnTo>
                    <a:lnTo>
                      <a:pt x="456" y="180"/>
                    </a:lnTo>
                    <a:lnTo>
                      <a:pt x="433" y="161"/>
                    </a:lnTo>
                    <a:lnTo>
                      <a:pt x="425" y="128"/>
                    </a:lnTo>
                    <a:lnTo>
                      <a:pt x="410" y="114"/>
                    </a:lnTo>
                    <a:lnTo>
                      <a:pt x="394" y="114"/>
                    </a:lnTo>
                    <a:lnTo>
                      <a:pt x="377" y="105"/>
                    </a:lnTo>
                    <a:lnTo>
                      <a:pt x="347" y="69"/>
                    </a:lnTo>
                    <a:lnTo>
                      <a:pt x="361" y="62"/>
                    </a:lnTo>
                    <a:lnTo>
                      <a:pt x="413" y="14"/>
                    </a:lnTo>
                    <a:lnTo>
                      <a:pt x="407" y="0"/>
                    </a:lnTo>
                    <a:lnTo>
                      <a:pt x="391" y="3"/>
                    </a:lnTo>
                    <a:lnTo>
                      <a:pt x="335" y="6"/>
                    </a:lnTo>
                    <a:lnTo>
                      <a:pt x="316" y="20"/>
                    </a:lnTo>
                    <a:lnTo>
                      <a:pt x="302" y="29"/>
                    </a:lnTo>
                    <a:lnTo>
                      <a:pt x="283" y="26"/>
                    </a:lnTo>
                    <a:lnTo>
                      <a:pt x="271" y="33"/>
                    </a:lnTo>
                    <a:lnTo>
                      <a:pt x="280" y="48"/>
                    </a:lnTo>
                    <a:lnTo>
                      <a:pt x="307" y="66"/>
                    </a:lnTo>
                    <a:lnTo>
                      <a:pt x="287" y="69"/>
                    </a:lnTo>
                    <a:lnTo>
                      <a:pt x="238" y="75"/>
                    </a:lnTo>
                    <a:lnTo>
                      <a:pt x="205" y="62"/>
                    </a:lnTo>
                    <a:lnTo>
                      <a:pt x="170" y="48"/>
                    </a:lnTo>
                    <a:lnTo>
                      <a:pt x="160" y="56"/>
                    </a:lnTo>
                    <a:lnTo>
                      <a:pt x="151" y="81"/>
                    </a:lnTo>
                    <a:lnTo>
                      <a:pt x="154" y="95"/>
                    </a:lnTo>
                    <a:lnTo>
                      <a:pt x="149" y="101"/>
                    </a:lnTo>
                    <a:lnTo>
                      <a:pt x="130" y="108"/>
                    </a:lnTo>
                    <a:lnTo>
                      <a:pt x="131" y="134"/>
                    </a:lnTo>
                    <a:lnTo>
                      <a:pt x="130" y="140"/>
                    </a:lnTo>
                    <a:lnTo>
                      <a:pt x="109" y="167"/>
                    </a:lnTo>
                    <a:lnTo>
                      <a:pt x="127" y="192"/>
                    </a:lnTo>
                    <a:lnTo>
                      <a:pt x="134" y="189"/>
                    </a:lnTo>
                    <a:lnTo>
                      <a:pt x="169" y="1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50" name="Group 46"/>
              <p:cNvGrpSpPr>
                <a:grpSpLocks noChangeAspect="1"/>
              </p:cNvGrpSpPr>
              <p:nvPr/>
            </p:nvGrpSpPr>
            <p:grpSpPr bwMode="auto">
              <a:xfrm>
                <a:off x="4033838" y="3302000"/>
                <a:ext cx="407987" cy="334963"/>
                <a:chOff x="2566" y="2057"/>
                <a:chExt cx="258" cy="204"/>
              </a:xfrm>
            </p:grpSpPr>
            <p:sp>
              <p:nvSpPr>
                <p:cNvPr id="610351" name="Freeform 47"/>
                <p:cNvSpPr>
                  <a:spLocks noChangeAspect="1"/>
                </p:cNvSpPr>
                <p:nvPr/>
              </p:nvSpPr>
              <p:spPr bwMode="auto">
                <a:xfrm>
                  <a:off x="2566" y="2098"/>
                  <a:ext cx="108" cy="134"/>
                </a:xfrm>
                <a:custGeom>
                  <a:avLst/>
                  <a:gdLst>
                    <a:gd name="T0" fmla="*/ 17 w 218"/>
                    <a:gd name="T1" fmla="*/ 228 h 267"/>
                    <a:gd name="T2" fmla="*/ 29 w 218"/>
                    <a:gd name="T3" fmla="*/ 247 h 267"/>
                    <a:gd name="T4" fmla="*/ 53 w 218"/>
                    <a:gd name="T5" fmla="*/ 247 h 267"/>
                    <a:gd name="T6" fmla="*/ 75 w 218"/>
                    <a:gd name="T7" fmla="*/ 254 h 267"/>
                    <a:gd name="T8" fmla="*/ 92 w 218"/>
                    <a:gd name="T9" fmla="*/ 267 h 267"/>
                    <a:gd name="T10" fmla="*/ 110 w 218"/>
                    <a:gd name="T11" fmla="*/ 267 h 267"/>
                    <a:gd name="T12" fmla="*/ 98 w 218"/>
                    <a:gd name="T13" fmla="*/ 250 h 267"/>
                    <a:gd name="T14" fmla="*/ 107 w 218"/>
                    <a:gd name="T15" fmla="*/ 228 h 267"/>
                    <a:gd name="T16" fmla="*/ 117 w 218"/>
                    <a:gd name="T17" fmla="*/ 202 h 267"/>
                    <a:gd name="T18" fmla="*/ 123 w 218"/>
                    <a:gd name="T19" fmla="*/ 175 h 267"/>
                    <a:gd name="T20" fmla="*/ 149 w 218"/>
                    <a:gd name="T21" fmla="*/ 159 h 267"/>
                    <a:gd name="T22" fmla="*/ 170 w 218"/>
                    <a:gd name="T23" fmla="*/ 147 h 267"/>
                    <a:gd name="T24" fmla="*/ 168 w 218"/>
                    <a:gd name="T25" fmla="*/ 130 h 267"/>
                    <a:gd name="T26" fmla="*/ 168 w 218"/>
                    <a:gd name="T27" fmla="*/ 103 h 267"/>
                    <a:gd name="T28" fmla="*/ 173 w 218"/>
                    <a:gd name="T29" fmla="*/ 91 h 267"/>
                    <a:gd name="T30" fmla="*/ 192 w 218"/>
                    <a:gd name="T31" fmla="*/ 88 h 267"/>
                    <a:gd name="T32" fmla="*/ 201 w 218"/>
                    <a:gd name="T33" fmla="*/ 94 h 267"/>
                    <a:gd name="T34" fmla="*/ 218 w 218"/>
                    <a:gd name="T35" fmla="*/ 75 h 267"/>
                    <a:gd name="T36" fmla="*/ 212 w 218"/>
                    <a:gd name="T37" fmla="*/ 58 h 267"/>
                    <a:gd name="T38" fmla="*/ 201 w 218"/>
                    <a:gd name="T39" fmla="*/ 55 h 267"/>
                    <a:gd name="T40" fmla="*/ 182 w 218"/>
                    <a:gd name="T41" fmla="*/ 55 h 267"/>
                    <a:gd name="T42" fmla="*/ 173 w 218"/>
                    <a:gd name="T43" fmla="*/ 55 h 267"/>
                    <a:gd name="T44" fmla="*/ 168 w 218"/>
                    <a:gd name="T45" fmla="*/ 30 h 267"/>
                    <a:gd name="T46" fmla="*/ 170 w 218"/>
                    <a:gd name="T47" fmla="*/ 6 h 267"/>
                    <a:gd name="T48" fmla="*/ 156 w 218"/>
                    <a:gd name="T49" fmla="*/ 0 h 267"/>
                    <a:gd name="T50" fmla="*/ 150 w 218"/>
                    <a:gd name="T51" fmla="*/ 9 h 267"/>
                    <a:gd name="T52" fmla="*/ 117 w 218"/>
                    <a:gd name="T53" fmla="*/ 3 h 267"/>
                    <a:gd name="T54" fmla="*/ 110 w 218"/>
                    <a:gd name="T55" fmla="*/ 10 h 267"/>
                    <a:gd name="T56" fmla="*/ 117 w 218"/>
                    <a:gd name="T57" fmla="*/ 33 h 267"/>
                    <a:gd name="T58" fmla="*/ 114 w 218"/>
                    <a:gd name="T59" fmla="*/ 55 h 267"/>
                    <a:gd name="T60" fmla="*/ 101 w 218"/>
                    <a:gd name="T61" fmla="*/ 39 h 267"/>
                    <a:gd name="T62" fmla="*/ 95 w 218"/>
                    <a:gd name="T63" fmla="*/ 25 h 267"/>
                    <a:gd name="T64" fmla="*/ 75 w 218"/>
                    <a:gd name="T65" fmla="*/ 28 h 267"/>
                    <a:gd name="T66" fmla="*/ 68 w 218"/>
                    <a:gd name="T67" fmla="*/ 42 h 267"/>
                    <a:gd name="T68" fmla="*/ 62 w 218"/>
                    <a:gd name="T69" fmla="*/ 48 h 267"/>
                    <a:gd name="T70" fmla="*/ 62 w 218"/>
                    <a:gd name="T71" fmla="*/ 67 h 267"/>
                    <a:gd name="T72" fmla="*/ 59 w 218"/>
                    <a:gd name="T73" fmla="*/ 64 h 267"/>
                    <a:gd name="T74" fmla="*/ 42 w 218"/>
                    <a:gd name="T75" fmla="*/ 39 h 267"/>
                    <a:gd name="T76" fmla="*/ 33 w 218"/>
                    <a:gd name="T77" fmla="*/ 30 h 267"/>
                    <a:gd name="T78" fmla="*/ 23 w 218"/>
                    <a:gd name="T79" fmla="*/ 36 h 267"/>
                    <a:gd name="T80" fmla="*/ 26 w 218"/>
                    <a:gd name="T81" fmla="*/ 49 h 267"/>
                    <a:gd name="T82" fmla="*/ 26 w 218"/>
                    <a:gd name="T83" fmla="*/ 58 h 267"/>
                    <a:gd name="T84" fmla="*/ 11 w 218"/>
                    <a:gd name="T85" fmla="*/ 64 h 267"/>
                    <a:gd name="T86" fmla="*/ 11 w 218"/>
                    <a:gd name="T87" fmla="*/ 84 h 267"/>
                    <a:gd name="T88" fmla="*/ 23 w 218"/>
                    <a:gd name="T89" fmla="*/ 103 h 267"/>
                    <a:gd name="T90" fmla="*/ 23 w 218"/>
                    <a:gd name="T91" fmla="*/ 117 h 267"/>
                    <a:gd name="T92" fmla="*/ 17 w 218"/>
                    <a:gd name="T93" fmla="*/ 130 h 267"/>
                    <a:gd name="T94" fmla="*/ 0 w 218"/>
                    <a:gd name="T95" fmla="*/ 144 h 267"/>
                    <a:gd name="T96" fmla="*/ 3 w 218"/>
                    <a:gd name="T97" fmla="*/ 159 h 267"/>
                    <a:gd name="T98" fmla="*/ 20 w 218"/>
                    <a:gd name="T99" fmla="*/ 172 h 267"/>
                    <a:gd name="T100" fmla="*/ 26 w 218"/>
                    <a:gd name="T101" fmla="*/ 186 h 267"/>
                    <a:gd name="T102" fmla="*/ 23 w 218"/>
                    <a:gd name="T103" fmla="*/ 211 h 267"/>
                    <a:gd name="T104" fmla="*/ 17 w 218"/>
                    <a:gd name="T105" fmla="*/ 228 h 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8" h="267">
                      <a:moveTo>
                        <a:pt x="17" y="228"/>
                      </a:moveTo>
                      <a:lnTo>
                        <a:pt x="29" y="247"/>
                      </a:lnTo>
                      <a:lnTo>
                        <a:pt x="53" y="247"/>
                      </a:lnTo>
                      <a:lnTo>
                        <a:pt x="75" y="254"/>
                      </a:lnTo>
                      <a:lnTo>
                        <a:pt x="92" y="267"/>
                      </a:lnTo>
                      <a:lnTo>
                        <a:pt x="110" y="267"/>
                      </a:lnTo>
                      <a:lnTo>
                        <a:pt x="98" y="250"/>
                      </a:lnTo>
                      <a:lnTo>
                        <a:pt x="107" y="228"/>
                      </a:lnTo>
                      <a:lnTo>
                        <a:pt x="117" y="202"/>
                      </a:lnTo>
                      <a:lnTo>
                        <a:pt x="123" y="175"/>
                      </a:lnTo>
                      <a:lnTo>
                        <a:pt x="149" y="159"/>
                      </a:lnTo>
                      <a:lnTo>
                        <a:pt x="170" y="147"/>
                      </a:lnTo>
                      <a:lnTo>
                        <a:pt x="168" y="130"/>
                      </a:lnTo>
                      <a:lnTo>
                        <a:pt x="168" y="103"/>
                      </a:lnTo>
                      <a:lnTo>
                        <a:pt x="173" y="91"/>
                      </a:lnTo>
                      <a:lnTo>
                        <a:pt x="192" y="88"/>
                      </a:lnTo>
                      <a:lnTo>
                        <a:pt x="201" y="94"/>
                      </a:lnTo>
                      <a:lnTo>
                        <a:pt x="218" y="75"/>
                      </a:lnTo>
                      <a:lnTo>
                        <a:pt x="212" y="58"/>
                      </a:lnTo>
                      <a:lnTo>
                        <a:pt x="201" y="55"/>
                      </a:lnTo>
                      <a:lnTo>
                        <a:pt x="182" y="55"/>
                      </a:lnTo>
                      <a:lnTo>
                        <a:pt x="173" y="55"/>
                      </a:lnTo>
                      <a:lnTo>
                        <a:pt x="168" y="30"/>
                      </a:lnTo>
                      <a:lnTo>
                        <a:pt x="170" y="6"/>
                      </a:lnTo>
                      <a:lnTo>
                        <a:pt x="156" y="0"/>
                      </a:lnTo>
                      <a:lnTo>
                        <a:pt x="150" y="9"/>
                      </a:lnTo>
                      <a:lnTo>
                        <a:pt x="117" y="3"/>
                      </a:lnTo>
                      <a:lnTo>
                        <a:pt x="110" y="10"/>
                      </a:lnTo>
                      <a:lnTo>
                        <a:pt x="117" y="33"/>
                      </a:lnTo>
                      <a:lnTo>
                        <a:pt x="114" y="55"/>
                      </a:lnTo>
                      <a:lnTo>
                        <a:pt x="101" y="39"/>
                      </a:lnTo>
                      <a:lnTo>
                        <a:pt x="95" y="25"/>
                      </a:lnTo>
                      <a:lnTo>
                        <a:pt x="75" y="28"/>
                      </a:lnTo>
                      <a:lnTo>
                        <a:pt x="68" y="42"/>
                      </a:lnTo>
                      <a:lnTo>
                        <a:pt x="62" y="48"/>
                      </a:lnTo>
                      <a:lnTo>
                        <a:pt x="62" y="67"/>
                      </a:lnTo>
                      <a:lnTo>
                        <a:pt x="59" y="64"/>
                      </a:lnTo>
                      <a:lnTo>
                        <a:pt x="42" y="39"/>
                      </a:lnTo>
                      <a:lnTo>
                        <a:pt x="33" y="30"/>
                      </a:lnTo>
                      <a:lnTo>
                        <a:pt x="23" y="36"/>
                      </a:lnTo>
                      <a:lnTo>
                        <a:pt x="26" y="49"/>
                      </a:lnTo>
                      <a:lnTo>
                        <a:pt x="26" y="58"/>
                      </a:lnTo>
                      <a:lnTo>
                        <a:pt x="11" y="64"/>
                      </a:lnTo>
                      <a:lnTo>
                        <a:pt x="11" y="84"/>
                      </a:lnTo>
                      <a:lnTo>
                        <a:pt x="23" y="103"/>
                      </a:lnTo>
                      <a:lnTo>
                        <a:pt x="23" y="117"/>
                      </a:lnTo>
                      <a:lnTo>
                        <a:pt x="17" y="130"/>
                      </a:lnTo>
                      <a:lnTo>
                        <a:pt x="0" y="144"/>
                      </a:lnTo>
                      <a:lnTo>
                        <a:pt x="3" y="159"/>
                      </a:lnTo>
                      <a:lnTo>
                        <a:pt x="20" y="172"/>
                      </a:lnTo>
                      <a:lnTo>
                        <a:pt x="26" y="186"/>
                      </a:lnTo>
                      <a:lnTo>
                        <a:pt x="23" y="211"/>
                      </a:lnTo>
                      <a:lnTo>
                        <a:pt x="17" y="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52" name="Freeform 48"/>
                <p:cNvSpPr>
                  <a:spLocks noChangeAspect="1"/>
                </p:cNvSpPr>
                <p:nvPr/>
              </p:nvSpPr>
              <p:spPr bwMode="auto">
                <a:xfrm>
                  <a:off x="2588" y="2057"/>
                  <a:ext cx="82" cy="51"/>
                </a:xfrm>
                <a:custGeom>
                  <a:avLst/>
                  <a:gdLst>
                    <a:gd name="T0" fmla="*/ 0 w 164"/>
                    <a:gd name="T1" fmla="*/ 99 h 102"/>
                    <a:gd name="T2" fmla="*/ 14 w 164"/>
                    <a:gd name="T3" fmla="*/ 102 h 102"/>
                    <a:gd name="T4" fmla="*/ 30 w 164"/>
                    <a:gd name="T5" fmla="*/ 90 h 102"/>
                    <a:gd name="T6" fmla="*/ 47 w 164"/>
                    <a:gd name="T7" fmla="*/ 71 h 102"/>
                    <a:gd name="T8" fmla="*/ 92 w 164"/>
                    <a:gd name="T9" fmla="*/ 71 h 102"/>
                    <a:gd name="T10" fmla="*/ 131 w 164"/>
                    <a:gd name="T11" fmla="*/ 63 h 102"/>
                    <a:gd name="T12" fmla="*/ 153 w 164"/>
                    <a:gd name="T13" fmla="*/ 45 h 102"/>
                    <a:gd name="T14" fmla="*/ 161 w 164"/>
                    <a:gd name="T15" fmla="*/ 23 h 102"/>
                    <a:gd name="T16" fmla="*/ 164 w 164"/>
                    <a:gd name="T17" fmla="*/ 0 h 102"/>
                    <a:gd name="T18" fmla="*/ 134 w 164"/>
                    <a:gd name="T19" fmla="*/ 14 h 102"/>
                    <a:gd name="T20" fmla="*/ 78 w 164"/>
                    <a:gd name="T21" fmla="*/ 39 h 102"/>
                    <a:gd name="T22" fmla="*/ 63 w 164"/>
                    <a:gd name="T23" fmla="*/ 42 h 102"/>
                    <a:gd name="T24" fmla="*/ 47 w 164"/>
                    <a:gd name="T25" fmla="*/ 54 h 102"/>
                    <a:gd name="T26" fmla="*/ 14 w 164"/>
                    <a:gd name="T27" fmla="*/ 60 h 102"/>
                    <a:gd name="T28" fmla="*/ 0 w 164"/>
                    <a:gd name="T29" fmla="*/ 68 h 102"/>
                    <a:gd name="T30" fmla="*/ 0 w 164"/>
                    <a:gd name="T31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4" h="102">
                      <a:moveTo>
                        <a:pt x="0" y="99"/>
                      </a:moveTo>
                      <a:lnTo>
                        <a:pt x="14" y="102"/>
                      </a:lnTo>
                      <a:lnTo>
                        <a:pt x="30" y="90"/>
                      </a:lnTo>
                      <a:lnTo>
                        <a:pt x="47" y="71"/>
                      </a:lnTo>
                      <a:lnTo>
                        <a:pt x="92" y="71"/>
                      </a:lnTo>
                      <a:lnTo>
                        <a:pt x="131" y="63"/>
                      </a:lnTo>
                      <a:lnTo>
                        <a:pt x="153" y="45"/>
                      </a:lnTo>
                      <a:lnTo>
                        <a:pt x="161" y="23"/>
                      </a:lnTo>
                      <a:lnTo>
                        <a:pt x="164" y="0"/>
                      </a:lnTo>
                      <a:lnTo>
                        <a:pt x="134" y="14"/>
                      </a:lnTo>
                      <a:lnTo>
                        <a:pt x="78" y="39"/>
                      </a:lnTo>
                      <a:lnTo>
                        <a:pt x="63" y="42"/>
                      </a:lnTo>
                      <a:lnTo>
                        <a:pt x="47" y="54"/>
                      </a:lnTo>
                      <a:lnTo>
                        <a:pt x="14" y="60"/>
                      </a:lnTo>
                      <a:lnTo>
                        <a:pt x="0" y="68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53" name="Freeform 49"/>
                <p:cNvSpPr>
                  <a:spLocks noChangeAspect="1"/>
                </p:cNvSpPr>
                <p:nvPr/>
              </p:nvSpPr>
              <p:spPr bwMode="auto">
                <a:xfrm>
                  <a:off x="2630" y="2182"/>
                  <a:ext cx="35" cy="43"/>
                </a:xfrm>
                <a:custGeom>
                  <a:avLst/>
                  <a:gdLst>
                    <a:gd name="T0" fmla="*/ 23 w 71"/>
                    <a:gd name="T1" fmla="*/ 0 h 84"/>
                    <a:gd name="T2" fmla="*/ 68 w 71"/>
                    <a:gd name="T3" fmla="*/ 28 h 84"/>
                    <a:gd name="T4" fmla="*/ 71 w 71"/>
                    <a:gd name="T5" fmla="*/ 42 h 84"/>
                    <a:gd name="T6" fmla="*/ 54 w 71"/>
                    <a:gd name="T7" fmla="*/ 58 h 84"/>
                    <a:gd name="T8" fmla="*/ 39 w 71"/>
                    <a:gd name="T9" fmla="*/ 70 h 84"/>
                    <a:gd name="T10" fmla="*/ 42 w 71"/>
                    <a:gd name="T11" fmla="*/ 84 h 84"/>
                    <a:gd name="T12" fmla="*/ 23 w 71"/>
                    <a:gd name="T13" fmla="*/ 81 h 84"/>
                    <a:gd name="T14" fmla="*/ 3 w 71"/>
                    <a:gd name="T15" fmla="*/ 58 h 84"/>
                    <a:gd name="T16" fmla="*/ 0 w 71"/>
                    <a:gd name="T17" fmla="*/ 42 h 84"/>
                    <a:gd name="T18" fmla="*/ 9 w 71"/>
                    <a:gd name="T19" fmla="*/ 24 h 84"/>
                    <a:gd name="T20" fmla="*/ 23 w 71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1" h="84">
                      <a:moveTo>
                        <a:pt x="23" y="0"/>
                      </a:moveTo>
                      <a:lnTo>
                        <a:pt x="68" y="28"/>
                      </a:lnTo>
                      <a:lnTo>
                        <a:pt x="71" y="42"/>
                      </a:lnTo>
                      <a:lnTo>
                        <a:pt x="54" y="58"/>
                      </a:lnTo>
                      <a:lnTo>
                        <a:pt x="39" y="70"/>
                      </a:lnTo>
                      <a:lnTo>
                        <a:pt x="42" y="84"/>
                      </a:lnTo>
                      <a:lnTo>
                        <a:pt x="23" y="81"/>
                      </a:lnTo>
                      <a:lnTo>
                        <a:pt x="3" y="58"/>
                      </a:lnTo>
                      <a:lnTo>
                        <a:pt x="0" y="42"/>
                      </a:lnTo>
                      <a:lnTo>
                        <a:pt x="9" y="24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54" name="Freeform 50"/>
                <p:cNvSpPr>
                  <a:spLocks noChangeAspect="1"/>
                </p:cNvSpPr>
                <p:nvPr/>
              </p:nvSpPr>
              <p:spPr bwMode="auto">
                <a:xfrm>
                  <a:off x="2674" y="2170"/>
                  <a:ext cx="52" cy="62"/>
                </a:xfrm>
                <a:custGeom>
                  <a:avLst/>
                  <a:gdLst>
                    <a:gd name="T0" fmla="*/ 98 w 104"/>
                    <a:gd name="T1" fmla="*/ 0 h 123"/>
                    <a:gd name="T2" fmla="*/ 104 w 104"/>
                    <a:gd name="T3" fmla="*/ 6 h 123"/>
                    <a:gd name="T4" fmla="*/ 98 w 104"/>
                    <a:gd name="T5" fmla="*/ 13 h 123"/>
                    <a:gd name="T6" fmla="*/ 104 w 104"/>
                    <a:gd name="T7" fmla="*/ 27 h 123"/>
                    <a:gd name="T8" fmla="*/ 96 w 104"/>
                    <a:gd name="T9" fmla="*/ 43 h 123"/>
                    <a:gd name="T10" fmla="*/ 81 w 104"/>
                    <a:gd name="T11" fmla="*/ 54 h 123"/>
                    <a:gd name="T12" fmla="*/ 87 w 104"/>
                    <a:gd name="T13" fmla="*/ 67 h 123"/>
                    <a:gd name="T14" fmla="*/ 81 w 104"/>
                    <a:gd name="T15" fmla="*/ 79 h 123"/>
                    <a:gd name="T16" fmla="*/ 87 w 104"/>
                    <a:gd name="T17" fmla="*/ 93 h 123"/>
                    <a:gd name="T18" fmla="*/ 68 w 104"/>
                    <a:gd name="T19" fmla="*/ 123 h 123"/>
                    <a:gd name="T20" fmla="*/ 24 w 104"/>
                    <a:gd name="T21" fmla="*/ 93 h 123"/>
                    <a:gd name="T22" fmla="*/ 0 w 104"/>
                    <a:gd name="T23" fmla="*/ 76 h 123"/>
                    <a:gd name="T24" fmla="*/ 13 w 104"/>
                    <a:gd name="T25" fmla="*/ 67 h 123"/>
                    <a:gd name="T26" fmla="*/ 13 w 104"/>
                    <a:gd name="T27" fmla="*/ 48 h 123"/>
                    <a:gd name="T28" fmla="*/ 40 w 104"/>
                    <a:gd name="T29" fmla="*/ 33 h 123"/>
                    <a:gd name="T30" fmla="*/ 54 w 104"/>
                    <a:gd name="T31" fmla="*/ 39 h 123"/>
                    <a:gd name="T32" fmla="*/ 68 w 104"/>
                    <a:gd name="T33" fmla="*/ 33 h 123"/>
                    <a:gd name="T34" fmla="*/ 90 w 104"/>
                    <a:gd name="T35" fmla="*/ 16 h 123"/>
                    <a:gd name="T36" fmla="*/ 98 w 104"/>
                    <a:gd name="T3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4" h="123">
                      <a:moveTo>
                        <a:pt x="98" y="0"/>
                      </a:moveTo>
                      <a:lnTo>
                        <a:pt x="104" y="6"/>
                      </a:lnTo>
                      <a:lnTo>
                        <a:pt x="98" y="13"/>
                      </a:lnTo>
                      <a:lnTo>
                        <a:pt x="104" y="27"/>
                      </a:lnTo>
                      <a:lnTo>
                        <a:pt x="96" y="43"/>
                      </a:lnTo>
                      <a:lnTo>
                        <a:pt x="81" y="54"/>
                      </a:lnTo>
                      <a:lnTo>
                        <a:pt x="87" y="67"/>
                      </a:lnTo>
                      <a:lnTo>
                        <a:pt x="81" y="79"/>
                      </a:lnTo>
                      <a:lnTo>
                        <a:pt x="87" y="93"/>
                      </a:lnTo>
                      <a:lnTo>
                        <a:pt x="68" y="123"/>
                      </a:lnTo>
                      <a:lnTo>
                        <a:pt x="24" y="93"/>
                      </a:lnTo>
                      <a:lnTo>
                        <a:pt x="0" y="76"/>
                      </a:lnTo>
                      <a:lnTo>
                        <a:pt x="13" y="67"/>
                      </a:lnTo>
                      <a:lnTo>
                        <a:pt x="13" y="48"/>
                      </a:lnTo>
                      <a:lnTo>
                        <a:pt x="40" y="33"/>
                      </a:lnTo>
                      <a:lnTo>
                        <a:pt x="54" y="39"/>
                      </a:lnTo>
                      <a:lnTo>
                        <a:pt x="68" y="33"/>
                      </a:lnTo>
                      <a:lnTo>
                        <a:pt x="90" y="16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55" name="Freeform 51"/>
                <p:cNvSpPr>
                  <a:spLocks noChangeAspect="1"/>
                </p:cNvSpPr>
                <p:nvPr/>
              </p:nvSpPr>
              <p:spPr bwMode="auto">
                <a:xfrm>
                  <a:off x="2668" y="2234"/>
                  <a:ext cx="21" cy="27"/>
                </a:xfrm>
                <a:custGeom>
                  <a:avLst/>
                  <a:gdLst>
                    <a:gd name="T0" fmla="*/ 0 w 42"/>
                    <a:gd name="T1" fmla="*/ 0 h 52"/>
                    <a:gd name="T2" fmla="*/ 29 w 42"/>
                    <a:gd name="T3" fmla="*/ 9 h 52"/>
                    <a:gd name="T4" fmla="*/ 39 w 42"/>
                    <a:gd name="T5" fmla="*/ 22 h 52"/>
                    <a:gd name="T6" fmla="*/ 42 w 42"/>
                    <a:gd name="T7" fmla="*/ 42 h 52"/>
                    <a:gd name="T8" fmla="*/ 29 w 42"/>
                    <a:gd name="T9" fmla="*/ 52 h 52"/>
                    <a:gd name="T10" fmla="*/ 8 w 42"/>
                    <a:gd name="T11" fmla="*/ 43 h 52"/>
                    <a:gd name="T12" fmla="*/ 3 w 42"/>
                    <a:gd name="T13" fmla="*/ 30 h 52"/>
                    <a:gd name="T14" fmla="*/ 0 w 42"/>
                    <a:gd name="T15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2" h="52">
                      <a:moveTo>
                        <a:pt x="0" y="0"/>
                      </a:moveTo>
                      <a:lnTo>
                        <a:pt x="29" y="9"/>
                      </a:lnTo>
                      <a:lnTo>
                        <a:pt x="39" y="22"/>
                      </a:lnTo>
                      <a:lnTo>
                        <a:pt x="42" y="42"/>
                      </a:lnTo>
                      <a:lnTo>
                        <a:pt x="29" y="52"/>
                      </a:lnTo>
                      <a:lnTo>
                        <a:pt x="8" y="43"/>
                      </a:lnTo>
                      <a:lnTo>
                        <a:pt x="3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56" name="Freeform 52"/>
                <p:cNvSpPr>
                  <a:spLocks noChangeAspect="1"/>
                </p:cNvSpPr>
                <p:nvPr/>
              </p:nvSpPr>
              <p:spPr bwMode="auto">
                <a:xfrm>
                  <a:off x="2812" y="2228"/>
                  <a:ext cx="12" cy="21"/>
                </a:xfrm>
                <a:custGeom>
                  <a:avLst/>
                  <a:gdLst>
                    <a:gd name="T0" fmla="*/ 7 w 24"/>
                    <a:gd name="T1" fmla="*/ 0 h 44"/>
                    <a:gd name="T2" fmla="*/ 0 w 24"/>
                    <a:gd name="T3" fmla="*/ 8 h 44"/>
                    <a:gd name="T4" fmla="*/ 0 w 24"/>
                    <a:gd name="T5" fmla="*/ 30 h 44"/>
                    <a:gd name="T6" fmla="*/ 16 w 24"/>
                    <a:gd name="T7" fmla="*/ 44 h 44"/>
                    <a:gd name="T8" fmla="*/ 24 w 24"/>
                    <a:gd name="T9" fmla="*/ 24 h 44"/>
                    <a:gd name="T10" fmla="*/ 7 w 24"/>
                    <a:gd name="T11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44">
                      <a:moveTo>
                        <a:pt x="7" y="0"/>
                      </a:moveTo>
                      <a:lnTo>
                        <a:pt x="0" y="8"/>
                      </a:lnTo>
                      <a:lnTo>
                        <a:pt x="0" y="30"/>
                      </a:lnTo>
                      <a:lnTo>
                        <a:pt x="16" y="44"/>
                      </a:lnTo>
                      <a:lnTo>
                        <a:pt x="24" y="2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610357" name="Freeform 53"/>
              <p:cNvSpPr>
                <a:spLocks noChangeAspect="1"/>
              </p:cNvSpPr>
              <p:nvPr/>
            </p:nvSpPr>
            <p:spPr bwMode="auto">
              <a:xfrm>
                <a:off x="4329113" y="3557588"/>
                <a:ext cx="654050" cy="638175"/>
              </a:xfrm>
              <a:custGeom>
                <a:avLst/>
                <a:gdLst>
                  <a:gd name="T0" fmla="*/ 16 w 826"/>
                  <a:gd name="T1" fmla="*/ 195 h 776"/>
                  <a:gd name="T2" fmla="*/ 0 w 826"/>
                  <a:gd name="T3" fmla="*/ 247 h 776"/>
                  <a:gd name="T4" fmla="*/ 36 w 826"/>
                  <a:gd name="T5" fmla="*/ 297 h 776"/>
                  <a:gd name="T6" fmla="*/ 30 w 826"/>
                  <a:gd name="T7" fmla="*/ 339 h 776"/>
                  <a:gd name="T8" fmla="*/ 45 w 826"/>
                  <a:gd name="T9" fmla="*/ 375 h 776"/>
                  <a:gd name="T10" fmla="*/ 55 w 826"/>
                  <a:gd name="T11" fmla="*/ 446 h 776"/>
                  <a:gd name="T12" fmla="*/ 58 w 826"/>
                  <a:gd name="T13" fmla="*/ 473 h 776"/>
                  <a:gd name="T14" fmla="*/ 49 w 826"/>
                  <a:gd name="T15" fmla="*/ 498 h 776"/>
                  <a:gd name="T16" fmla="*/ 72 w 826"/>
                  <a:gd name="T17" fmla="*/ 512 h 776"/>
                  <a:gd name="T18" fmla="*/ 94 w 826"/>
                  <a:gd name="T19" fmla="*/ 528 h 776"/>
                  <a:gd name="T20" fmla="*/ 117 w 826"/>
                  <a:gd name="T21" fmla="*/ 570 h 776"/>
                  <a:gd name="T22" fmla="*/ 141 w 826"/>
                  <a:gd name="T23" fmla="*/ 599 h 776"/>
                  <a:gd name="T24" fmla="*/ 189 w 826"/>
                  <a:gd name="T25" fmla="*/ 612 h 776"/>
                  <a:gd name="T26" fmla="*/ 222 w 826"/>
                  <a:gd name="T27" fmla="*/ 609 h 776"/>
                  <a:gd name="T28" fmla="*/ 270 w 826"/>
                  <a:gd name="T29" fmla="*/ 654 h 776"/>
                  <a:gd name="T30" fmla="*/ 327 w 826"/>
                  <a:gd name="T31" fmla="*/ 679 h 776"/>
                  <a:gd name="T32" fmla="*/ 369 w 826"/>
                  <a:gd name="T33" fmla="*/ 671 h 776"/>
                  <a:gd name="T34" fmla="*/ 414 w 826"/>
                  <a:gd name="T35" fmla="*/ 701 h 776"/>
                  <a:gd name="T36" fmla="*/ 437 w 826"/>
                  <a:gd name="T37" fmla="*/ 704 h 776"/>
                  <a:gd name="T38" fmla="*/ 470 w 826"/>
                  <a:gd name="T39" fmla="*/ 718 h 776"/>
                  <a:gd name="T40" fmla="*/ 509 w 826"/>
                  <a:gd name="T41" fmla="*/ 746 h 776"/>
                  <a:gd name="T42" fmla="*/ 542 w 826"/>
                  <a:gd name="T43" fmla="*/ 751 h 776"/>
                  <a:gd name="T44" fmla="*/ 568 w 826"/>
                  <a:gd name="T45" fmla="*/ 734 h 776"/>
                  <a:gd name="T46" fmla="*/ 722 w 826"/>
                  <a:gd name="T47" fmla="*/ 776 h 776"/>
                  <a:gd name="T48" fmla="*/ 728 w 826"/>
                  <a:gd name="T49" fmla="*/ 734 h 776"/>
                  <a:gd name="T50" fmla="*/ 803 w 826"/>
                  <a:gd name="T51" fmla="*/ 612 h 776"/>
                  <a:gd name="T52" fmla="*/ 826 w 826"/>
                  <a:gd name="T53" fmla="*/ 561 h 776"/>
                  <a:gd name="T54" fmla="*/ 797 w 826"/>
                  <a:gd name="T55" fmla="*/ 486 h 776"/>
                  <a:gd name="T56" fmla="*/ 757 w 826"/>
                  <a:gd name="T57" fmla="*/ 431 h 776"/>
                  <a:gd name="T58" fmla="*/ 757 w 826"/>
                  <a:gd name="T59" fmla="*/ 381 h 776"/>
                  <a:gd name="T60" fmla="*/ 754 w 826"/>
                  <a:gd name="T61" fmla="*/ 339 h 776"/>
                  <a:gd name="T62" fmla="*/ 754 w 826"/>
                  <a:gd name="T63" fmla="*/ 312 h 776"/>
                  <a:gd name="T64" fmla="*/ 784 w 826"/>
                  <a:gd name="T65" fmla="*/ 273 h 776"/>
                  <a:gd name="T66" fmla="*/ 770 w 826"/>
                  <a:gd name="T67" fmla="*/ 192 h 776"/>
                  <a:gd name="T68" fmla="*/ 761 w 826"/>
                  <a:gd name="T69" fmla="*/ 136 h 776"/>
                  <a:gd name="T70" fmla="*/ 722 w 826"/>
                  <a:gd name="T71" fmla="*/ 88 h 776"/>
                  <a:gd name="T72" fmla="*/ 626 w 826"/>
                  <a:gd name="T73" fmla="*/ 84 h 776"/>
                  <a:gd name="T74" fmla="*/ 515 w 826"/>
                  <a:gd name="T75" fmla="*/ 75 h 776"/>
                  <a:gd name="T76" fmla="*/ 456 w 826"/>
                  <a:gd name="T77" fmla="*/ 58 h 776"/>
                  <a:gd name="T78" fmla="*/ 420 w 826"/>
                  <a:gd name="T79" fmla="*/ 78 h 776"/>
                  <a:gd name="T80" fmla="*/ 386 w 826"/>
                  <a:gd name="T81" fmla="*/ 55 h 776"/>
                  <a:gd name="T82" fmla="*/ 359 w 826"/>
                  <a:gd name="T83" fmla="*/ 48 h 776"/>
                  <a:gd name="T84" fmla="*/ 327 w 826"/>
                  <a:gd name="T85" fmla="*/ 3 h 776"/>
                  <a:gd name="T86" fmla="*/ 275 w 826"/>
                  <a:gd name="T87" fmla="*/ 9 h 776"/>
                  <a:gd name="T88" fmla="*/ 225 w 826"/>
                  <a:gd name="T89" fmla="*/ 30 h 776"/>
                  <a:gd name="T90" fmla="*/ 147 w 826"/>
                  <a:gd name="T91" fmla="*/ 64 h 776"/>
                  <a:gd name="T92" fmla="*/ 78 w 826"/>
                  <a:gd name="T93" fmla="*/ 94 h 776"/>
                  <a:gd name="T94" fmla="*/ 36 w 826"/>
                  <a:gd name="T95" fmla="*/ 136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6" h="776">
                    <a:moveTo>
                      <a:pt x="19" y="147"/>
                    </a:moveTo>
                    <a:lnTo>
                      <a:pt x="16" y="195"/>
                    </a:lnTo>
                    <a:lnTo>
                      <a:pt x="16" y="225"/>
                    </a:lnTo>
                    <a:lnTo>
                      <a:pt x="0" y="247"/>
                    </a:lnTo>
                    <a:lnTo>
                      <a:pt x="33" y="286"/>
                    </a:lnTo>
                    <a:lnTo>
                      <a:pt x="36" y="297"/>
                    </a:lnTo>
                    <a:lnTo>
                      <a:pt x="28" y="323"/>
                    </a:lnTo>
                    <a:lnTo>
                      <a:pt x="30" y="339"/>
                    </a:lnTo>
                    <a:lnTo>
                      <a:pt x="46" y="362"/>
                    </a:lnTo>
                    <a:lnTo>
                      <a:pt x="45" y="375"/>
                    </a:lnTo>
                    <a:lnTo>
                      <a:pt x="42" y="417"/>
                    </a:lnTo>
                    <a:lnTo>
                      <a:pt x="55" y="446"/>
                    </a:lnTo>
                    <a:lnTo>
                      <a:pt x="66" y="462"/>
                    </a:lnTo>
                    <a:lnTo>
                      <a:pt x="58" y="473"/>
                    </a:lnTo>
                    <a:lnTo>
                      <a:pt x="58" y="489"/>
                    </a:lnTo>
                    <a:lnTo>
                      <a:pt x="49" y="498"/>
                    </a:lnTo>
                    <a:lnTo>
                      <a:pt x="49" y="509"/>
                    </a:lnTo>
                    <a:lnTo>
                      <a:pt x="72" y="512"/>
                    </a:lnTo>
                    <a:lnTo>
                      <a:pt x="88" y="518"/>
                    </a:lnTo>
                    <a:lnTo>
                      <a:pt x="94" y="528"/>
                    </a:lnTo>
                    <a:lnTo>
                      <a:pt x="94" y="548"/>
                    </a:lnTo>
                    <a:lnTo>
                      <a:pt x="117" y="570"/>
                    </a:lnTo>
                    <a:lnTo>
                      <a:pt x="136" y="579"/>
                    </a:lnTo>
                    <a:lnTo>
                      <a:pt x="141" y="599"/>
                    </a:lnTo>
                    <a:lnTo>
                      <a:pt x="166" y="632"/>
                    </a:lnTo>
                    <a:lnTo>
                      <a:pt x="189" y="612"/>
                    </a:lnTo>
                    <a:lnTo>
                      <a:pt x="209" y="606"/>
                    </a:lnTo>
                    <a:lnTo>
                      <a:pt x="222" y="609"/>
                    </a:lnTo>
                    <a:lnTo>
                      <a:pt x="261" y="651"/>
                    </a:lnTo>
                    <a:lnTo>
                      <a:pt x="270" y="654"/>
                    </a:lnTo>
                    <a:lnTo>
                      <a:pt x="317" y="676"/>
                    </a:lnTo>
                    <a:lnTo>
                      <a:pt x="327" y="679"/>
                    </a:lnTo>
                    <a:lnTo>
                      <a:pt x="347" y="674"/>
                    </a:lnTo>
                    <a:lnTo>
                      <a:pt x="369" y="671"/>
                    </a:lnTo>
                    <a:lnTo>
                      <a:pt x="389" y="679"/>
                    </a:lnTo>
                    <a:lnTo>
                      <a:pt x="414" y="701"/>
                    </a:lnTo>
                    <a:lnTo>
                      <a:pt x="425" y="713"/>
                    </a:lnTo>
                    <a:lnTo>
                      <a:pt x="437" y="704"/>
                    </a:lnTo>
                    <a:lnTo>
                      <a:pt x="450" y="701"/>
                    </a:lnTo>
                    <a:lnTo>
                      <a:pt x="470" y="718"/>
                    </a:lnTo>
                    <a:lnTo>
                      <a:pt x="492" y="734"/>
                    </a:lnTo>
                    <a:lnTo>
                      <a:pt x="509" y="746"/>
                    </a:lnTo>
                    <a:lnTo>
                      <a:pt x="531" y="754"/>
                    </a:lnTo>
                    <a:lnTo>
                      <a:pt x="542" y="751"/>
                    </a:lnTo>
                    <a:lnTo>
                      <a:pt x="552" y="740"/>
                    </a:lnTo>
                    <a:lnTo>
                      <a:pt x="568" y="734"/>
                    </a:lnTo>
                    <a:lnTo>
                      <a:pt x="595" y="743"/>
                    </a:lnTo>
                    <a:lnTo>
                      <a:pt x="722" y="776"/>
                    </a:lnTo>
                    <a:lnTo>
                      <a:pt x="742" y="760"/>
                    </a:lnTo>
                    <a:lnTo>
                      <a:pt x="728" y="734"/>
                    </a:lnTo>
                    <a:lnTo>
                      <a:pt x="715" y="694"/>
                    </a:lnTo>
                    <a:lnTo>
                      <a:pt x="803" y="612"/>
                    </a:lnTo>
                    <a:lnTo>
                      <a:pt x="820" y="593"/>
                    </a:lnTo>
                    <a:lnTo>
                      <a:pt x="826" y="561"/>
                    </a:lnTo>
                    <a:lnTo>
                      <a:pt x="812" y="521"/>
                    </a:lnTo>
                    <a:lnTo>
                      <a:pt x="797" y="486"/>
                    </a:lnTo>
                    <a:lnTo>
                      <a:pt x="773" y="447"/>
                    </a:lnTo>
                    <a:lnTo>
                      <a:pt x="757" y="431"/>
                    </a:lnTo>
                    <a:lnTo>
                      <a:pt x="754" y="407"/>
                    </a:lnTo>
                    <a:lnTo>
                      <a:pt x="757" y="381"/>
                    </a:lnTo>
                    <a:lnTo>
                      <a:pt x="764" y="356"/>
                    </a:lnTo>
                    <a:lnTo>
                      <a:pt x="754" y="339"/>
                    </a:lnTo>
                    <a:lnTo>
                      <a:pt x="740" y="329"/>
                    </a:lnTo>
                    <a:lnTo>
                      <a:pt x="754" y="312"/>
                    </a:lnTo>
                    <a:lnTo>
                      <a:pt x="776" y="280"/>
                    </a:lnTo>
                    <a:lnTo>
                      <a:pt x="784" y="273"/>
                    </a:lnTo>
                    <a:lnTo>
                      <a:pt x="779" y="219"/>
                    </a:lnTo>
                    <a:lnTo>
                      <a:pt x="770" y="192"/>
                    </a:lnTo>
                    <a:lnTo>
                      <a:pt x="761" y="163"/>
                    </a:lnTo>
                    <a:lnTo>
                      <a:pt x="761" y="136"/>
                    </a:lnTo>
                    <a:lnTo>
                      <a:pt x="745" y="111"/>
                    </a:lnTo>
                    <a:lnTo>
                      <a:pt x="722" y="88"/>
                    </a:lnTo>
                    <a:lnTo>
                      <a:pt x="698" y="85"/>
                    </a:lnTo>
                    <a:lnTo>
                      <a:pt x="626" y="84"/>
                    </a:lnTo>
                    <a:lnTo>
                      <a:pt x="587" y="81"/>
                    </a:lnTo>
                    <a:lnTo>
                      <a:pt x="515" y="75"/>
                    </a:lnTo>
                    <a:lnTo>
                      <a:pt x="486" y="61"/>
                    </a:lnTo>
                    <a:lnTo>
                      <a:pt x="456" y="58"/>
                    </a:lnTo>
                    <a:lnTo>
                      <a:pt x="440" y="64"/>
                    </a:lnTo>
                    <a:lnTo>
                      <a:pt x="420" y="78"/>
                    </a:lnTo>
                    <a:lnTo>
                      <a:pt x="402" y="72"/>
                    </a:lnTo>
                    <a:lnTo>
                      <a:pt x="386" y="55"/>
                    </a:lnTo>
                    <a:lnTo>
                      <a:pt x="366" y="55"/>
                    </a:lnTo>
                    <a:lnTo>
                      <a:pt x="359" y="48"/>
                    </a:lnTo>
                    <a:lnTo>
                      <a:pt x="353" y="22"/>
                    </a:lnTo>
                    <a:lnTo>
                      <a:pt x="327" y="3"/>
                    </a:lnTo>
                    <a:lnTo>
                      <a:pt x="309" y="0"/>
                    </a:lnTo>
                    <a:lnTo>
                      <a:pt x="275" y="9"/>
                    </a:lnTo>
                    <a:lnTo>
                      <a:pt x="248" y="16"/>
                    </a:lnTo>
                    <a:lnTo>
                      <a:pt x="225" y="30"/>
                    </a:lnTo>
                    <a:lnTo>
                      <a:pt x="186" y="52"/>
                    </a:lnTo>
                    <a:lnTo>
                      <a:pt x="147" y="64"/>
                    </a:lnTo>
                    <a:lnTo>
                      <a:pt x="114" y="78"/>
                    </a:lnTo>
                    <a:lnTo>
                      <a:pt x="78" y="94"/>
                    </a:lnTo>
                    <a:lnTo>
                      <a:pt x="58" y="117"/>
                    </a:lnTo>
                    <a:lnTo>
                      <a:pt x="36" y="136"/>
                    </a:lnTo>
                    <a:lnTo>
                      <a:pt x="19" y="1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58" name="Freeform 54"/>
              <p:cNvSpPr>
                <a:spLocks noChangeAspect="1"/>
              </p:cNvSpPr>
              <p:nvPr/>
            </p:nvSpPr>
            <p:spPr bwMode="auto">
              <a:xfrm>
                <a:off x="4781550" y="3397250"/>
                <a:ext cx="342900" cy="276225"/>
              </a:xfrm>
              <a:custGeom>
                <a:avLst/>
                <a:gdLst>
                  <a:gd name="T0" fmla="*/ 3 w 431"/>
                  <a:gd name="T1" fmla="*/ 36 h 336"/>
                  <a:gd name="T2" fmla="*/ 0 w 431"/>
                  <a:gd name="T3" fmla="*/ 46 h 336"/>
                  <a:gd name="T4" fmla="*/ 6 w 431"/>
                  <a:gd name="T5" fmla="*/ 85 h 336"/>
                  <a:gd name="T6" fmla="*/ 26 w 431"/>
                  <a:gd name="T7" fmla="*/ 144 h 336"/>
                  <a:gd name="T8" fmla="*/ 42 w 431"/>
                  <a:gd name="T9" fmla="*/ 161 h 336"/>
                  <a:gd name="T10" fmla="*/ 81 w 431"/>
                  <a:gd name="T11" fmla="*/ 176 h 336"/>
                  <a:gd name="T12" fmla="*/ 98 w 431"/>
                  <a:gd name="T13" fmla="*/ 180 h 336"/>
                  <a:gd name="T14" fmla="*/ 101 w 431"/>
                  <a:gd name="T15" fmla="*/ 200 h 336"/>
                  <a:gd name="T16" fmla="*/ 101 w 431"/>
                  <a:gd name="T17" fmla="*/ 233 h 336"/>
                  <a:gd name="T18" fmla="*/ 140 w 431"/>
                  <a:gd name="T19" fmla="*/ 272 h 336"/>
                  <a:gd name="T20" fmla="*/ 164 w 431"/>
                  <a:gd name="T21" fmla="*/ 284 h 336"/>
                  <a:gd name="T22" fmla="*/ 176 w 431"/>
                  <a:gd name="T23" fmla="*/ 290 h 336"/>
                  <a:gd name="T24" fmla="*/ 209 w 431"/>
                  <a:gd name="T25" fmla="*/ 330 h 336"/>
                  <a:gd name="T26" fmla="*/ 219 w 431"/>
                  <a:gd name="T27" fmla="*/ 323 h 336"/>
                  <a:gd name="T28" fmla="*/ 242 w 431"/>
                  <a:gd name="T29" fmla="*/ 320 h 336"/>
                  <a:gd name="T30" fmla="*/ 267 w 431"/>
                  <a:gd name="T31" fmla="*/ 336 h 336"/>
                  <a:gd name="T32" fmla="*/ 287 w 431"/>
                  <a:gd name="T33" fmla="*/ 326 h 336"/>
                  <a:gd name="T34" fmla="*/ 314 w 431"/>
                  <a:gd name="T35" fmla="*/ 294 h 336"/>
                  <a:gd name="T36" fmla="*/ 333 w 431"/>
                  <a:gd name="T37" fmla="*/ 284 h 336"/>
                  <a:gd name="T38" fmla="*/ 353 w 431"/>
                  <a:gd name="T39" fmla="*/ 291 h 336"/>
                  <a:gd name="T40" fmla="*/ 365 w 431"/>
                  <a:gd name="T41" fmla="*/ 287 h 336"/>
                  <a:gd name="T42" fmla="*/ 367 w 431"/>
                  <a:gd name="T43" fmla="*/ 275 h 336"/>
                  <a:gd name="T44" fmla="*/ 370 w 431"/>
                  <a:gd name="T45" fmla="*/ 212 h 336"/>
                  <a:gd name="T46" fmla="*/ 382 w 431"/>
                  <a:gd name="T47" fmla="*/ 192 h 336"/>
                  <a:gd name="T48" fmla="*/ 382 w 431"/>
                  <a:gd name="T49" fmla="*/ 164 h 336"/>
                  <a:gd name="T50" fmla="*/ 386 w 431"/>
                  <a:gd name="T51" fmla="*/ 153 h 336"/>
                  <a:gd name="T52" fmla="*/ 409 w 431"/>
                  <a:gd name="T53" fmla="*/ 137 h 336"/>
                  <a:gd name="T54" fmla="*/ 431 w 431"/>
                  <a:gd name="T55" fmla="*/ 134 h 336"/>
                  <a:gd name="T56" fmla="*/ 431 w 431"/>
                  <a:gd name="T57" fmla="*/ 102 h 336"/>
                  <a:gd name="T58" fmla="*/ 425 w 431"/>
                  <a:gd name="T59" fmla="*/ 78 h 336"/>
                  <a:gd name="T60" fmla="*/ 409 w 431"/>
                  <a:gd name="T61" fmla="*/ 69 h 336"/>
                  <a:gd name="T62" fmla="*/ 401 w 431"/>
                  <a:gd name="T63" fmla="*/ 72 h 336"/>
                  <a:gd name="T64" fmla="*/ 373 w 431"/>
                  <a:gd name="T65" fmla="*/ 46 h 336"/>
                  <a:gd name="T66" fmla="*/ 356 w 431"/>
                  <a:gd name="T67" fmla="*/ 28 h 336"/>
                  <a:gd name="T68" fmla="*/ 336 w 431"/>
                  <a:gd name="T69" fmla="*/ 28 h 336"/>
                  <a:gd name="T70" fmla="*/ 297 w 431"/>
                  <a:gd name="T71" fmla="*/ 28 h 336"/>
                  <a:gd name="T72" fmla="*/ 290 w 431"/>
                  <a:gd name="T73" fmla="*/ 22 h 336"/>
                  <a:gd name="T74" fmla="*/ 281 w 431"/>
                  <a:gd name="T75" fmla="*/ 3 h 336"/>
                  <a:gd name="T76" fmla="*/ 270 w 431"/>
                  <a:gd name="T77" fmla="*/ 0 h 336"/>
                  <a:gd name="T78" fmla="*/ 236 w 431"/>
                  <a:gd name="T79" fmla="*/ 0 h 336"/>
                  <a:gd name="T80" fmla="*/ 222 w 431"/>
                  <a:gd name="T81" fmla="*/ 16 h 336"/>
                  <a:gd name="T82" fmla="*/ 209 w 431"/>
                  <a:gd name="T83" fmla="*/ 13 h 336"/>
                  <a:gd name="T84" fmla="*/ 186 w 431"/>
                  <a:gd name="T85" fmla="*/ 9 h 336"/>
                  <a:gd name="T86" fmla="*/ 176 w 431"/>
                  <a:gd name="T87" fmla="*/ 6 h 336"/>
                  <a:gd name="T88" fmla="*/ 159 w 431"/>
                  <a:gd name="T89" fmla="*/ 10 h 336"/>
                  <a:gd name="T90" fmla="*/ 147 w 431"/>
                  <a:gd name="T91" fmla="*/ 19 h 336"/>
                  <a:gd name="T92" fmla="*/ 125 w 431"/>
                  <a:gd name="T93" fmla="*/ 10 h 336"/>
                  <a:gd name="T94" fmla="*/ 78 w 431"/>
                  <a:gd name="T95" fmla="*/ 3 h 336"/>
                  <a:gd name="T96" fmla="*/ 66 w 431"/>
                  <a:gd name="T97" fmla="*/ 0 h 336"/>
                  <a:gd name="T98" fmla="*/ 53 w 431"/>
                  <a:gd name="T99" fmla="*/ 10 h 336"/>
                  <a:gd name="T100" fmla="*/ 30 w 431"/>
                  <a:gd name="T101" fmla="*/ 25 h 336"/>
                  <a:gd name="T102" fmla="*/ 3 w 431"/>
                  <a:gd name="T103" fmla="*/ 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1" h="336">
                    <a:moveTo>
                      <a:pt x="3" y="36"/>
                    </a:moveTo>
                    <a:lnTo>
                      <a:pt x="0" y="46"/>
                    </a:lnTo>
                    <a:lnTo>
                      <a:pt x="6" y="85"/>
                    </a:lnTo>
                    <a:lnTo>
                      <a:pt x="26" y="144"/>
                    </a:lnTo>
                    <a:lnTo>
                      <a:pt x="42" y="161"/>
                    </a:lnTo>
                    <a:lnTo>
                      <a:pt x="81" y="176"/>
                    </a:lnTo>
                    <a:lnTo>
                      <a:pt x="98" y="180"/>
                    </a:lnTo>
                    <a:lnTo>
                      <a:pt x="101" y="200"/>
                    </a:lnTo>
                    <a:lnTo>
                      <a:pt x="101" y="233"/>
                    </a:lnTo>
                    <a:lnTo>
                      <a:pt x="140" y="272"/>
                    </a:lnTo>
                    <a:lnTo>
                      <a:pt x="164" y="284"/>
                    </a:lnTo>
                    <a:lnTo>
                      <a:pt x="176" y="290"/>
                    </a:lnTo>
                    <a:lnTo>
                      <a:pt x="209" y="330"/>
                    </a:lnTo>
                    <a:lnTo>
                      <a:pt x="219" y="323"/>
                    </a:lnTo>
                    <a:lnTo>
                      <a:pt x="242" y="320"/>
                    </a:lnTo>
                    <a:lnTo>
                      <a:pt x="267" y="336"/>
                    </a:lnTo>
                    <a:lnTo>
                      <a:pt x="287" y="326"/>
                    </a:lnTo>
                    <a:lnTo>
                      <a:pt x="314" y="294"/>
                    </a:lnTo>
                    <a:lnTo>
                      <a:pt x="333" y="284"/>
                    </a:lnTo>
                    <a:lnTo>
                      <a:pt x="353" y="291"/>
                    </a:lnTo>
                    <a:lnTo>
                      <a:pt x="365" y="287"/>
                    </a:lnTo>
                    <a:lnTo>
                      <a:pt x="367" y="275"/>
                    </a:lnTo>
                    <a:lnTo>
                      <a:pt x="370" y="212"/>
                    </a:lnTo>
                    <a:lnTo>
                      <a:pt x="382" y="192"/>
                    </a:lnTo>
                    <a:lnTo>
                      <a:pt x="382" y="164"/>
                    </a:lnTo>
                    <a:lnTo>
                      <a:pt x="386" y="153"/>
                    </a:lnTo>
                    <a:lnTo>
                      <a:pt x="409" y="137"/>
                    </a:lnTo>
                    <a:lnTo>
                      <a:pt x="431" y="134"/>
                    </a:lnTo>
                    <a:lnTo>
                      <a:pt x="431" y="102"/>
                    </a:lnTo>
                    <a:lnTo>
                      <a:pt x="425" y="78"/>
                    </a:lnTo>
                    <a:lnTo>
                      <a:pt x="409" y="69"/>
                    </a:lnTo>
                    <a:lnTo>
                      <a:pt x="401" y="72"/>
                    </a:lnTo>
                    <a:lnTo>
                      <a:pt x="373" y="46"/>
                    </a:lnTo>
                    <a:lnTo>
                      <a:pt x="356" y="28"/>
                    </a:lnTo>
                    <a:lnTo>
                      <a:pt x="336" y="28"/>
                    </a:lnTo>
                    <a:lnTo>
                      <a:pt x="297" y="28"/>
                    </a:lnTo>
                    <a:lnTo>
                      <a:pt x="290" y="22"/>
                    </a:lnTo>
                    <a:lnTo>
                      <a:pt x="281" y="3"/>
                    </a:lnTo>
                    <a:lnTo>
                      <a:pt x="270" y="0"/>
                    </a:lnTo>
                    <a:lnTo>
                      <a:pt x="236" y="0"/>
                    </a:lnTo>
                    <a:lnTo>
                      <a:pt x="222" y="16"/>
                    </a:lnTo>
                    <a:lnTo>
                      <a:pt x="209" y="13"/>
                    </a:lnTo>
                    <a:lnTo>
                      <a:pt x="186" y="9"/>
                    </a:lnTo>
                    <a:lnTo>
                      <a:pt x="176" y="6"/>
                    </a:lnTo>
                    <a:lnTo>
                      <a:pt x="159" y="10"/>
                    </a:lnTo>
                    <a:lnTo>
                      <a:pt x="147" y="19"/>
                    </a:lnTo>
                    <a:lnTo>
                      <a:pt x="125" y="10"/>
                    </a:lnTo>
                    <a:lnTo>
                      <a:pt x="78" y="3"/>
                    </a:lnTo>
                    <a:lnTo>
                      <a:pt x="66" y="0"/>
                    </a:lnTo>
                    <a:lnTo>
                      <a:pt x="53" y="10"/>
                    </a:lnTo>
                    <a:lnTo>
                      <a:pt x="30" y="25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59" name="Group 55"/>
              <p:cNvGrpSpPr>
                <a:grpSpLocks noChangeAspect="1"/>
              </p:cNvGrpSpPr>
              <p:nvPr/>
            </p:nvGrpSpPr>
            <p:grpSpPr bwMode="auto">
              <a:xfrm>
                <a:off x="4808538" y="3024188"/>
                <a:ext cx="344487" cy="233362"/>
                <a:chOff x="3067" y="1938"/>
                <a:chExt cx="217" cy="143"/>
              </a:xfrm>
            </p:grpSpPr>
            <p:sp>
              <p:nvSpPr>
                <p:cNvPr id="610360" name="Freeform 56"/>
                <p:cNvSpPr>
                  <a:spLocks noChangeAspect="1"/>
                </p:cNvSpPr>
                <p:nvPr/>
              </p:nvSpPr>
              <p:spPr bwMode="auto">
                <a:xfrm>
                  <a:off x="3076" y="1985"/>
                  <a:ext cx="33" cy="28"/>
                </a:xfrm>
                <a:custGeom>
                  <a:avLst/>
                  <a:gdLst>
                    <a:gd name="T0" fmla="*/ 39 w 66"/>
                    <a:gd name="T1" fmla="*/ 0 h 55"/>
                    <a:gd name="T2" fmla="*/ 9 w 66"/>
                    <a:gd name="T3" fmla="*/ 19 h 55"/>
                    <a:gd name="T4" fmla="*/ 0 w 66"/>
                    <a:gd name="T5" fmla="*/ 30 h 55"/>
                    <a:gd name="T6" fmla="*/ 19 w 66"/>
                    <a:gd name="T7" fmla="*/ 36 h 55"/>
                    <a:gd name="T8" fmla="*/ 36 w 66"/>
                    <a:gd name="T9" fmla="*/ 55 h 55"/>
                    <a:gd name="T10" fmla="*/ 49 w 66"/>
                    <a:gd name="T11" fmla="*/ 42 h 55"/>
                    <a:gd name="T12" fmla="*/ 66 w 66"/>
                    <a:gd name="T13" fmla="*/ 30 h 55"/>
                    <a:gd name="T14" fmla="*/ 52 w 66"/>
                    <a:gd name="T15" fmla="*/ 16 h 55"/>
                    <a:gd name="T16" fmla="*/ 39 w 66"/>
                    <a:gd name="T1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55">
                      <a:moveTo>
                        <a:pt x="39" y="0"/>
                      </a:moveTo>
                      <a:lnTo>
                        <a:pt x="9" y="19"/>
                      </a:lnTo>
                      <a:lnTo>
                        <a:pt x="0" y="30"/>
                      </a:lnTo>
                      <a:lnTo>
                        <a:pt x="19" y="36"/>
                      </a:lnTo>
                      <a:lnTo>
                        <a:pt x="36" y="55"/>
                      </a:lnTo>
                      <a:lnTo>
                        <a:pt x="49" y="42"/>
                      </a:lnTo>
                      <a:lnTo>
                        <a:pt x="66" y="30"/>
                      </a:lnTo>
                      <a:lnTo>
                        <a:pt x="52" y="16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61" name="Freeform 57"/>
                <p:cNvSpPr>
                  <a:spLocks noChangeAspect="1"/>
                </p:cNvSpPr>
                <p:nvPr/>
              </p:nvSpPr>
              <p:spPr bwMode="auto">
                <a:xfrm>
                  <a:off x="3067" y="2017"/>
                  <a:ext cx="48" cy="51"/>
                </a:xfrm>
                <a:custGeom>
                  <a:avLst/>
                  <a:gdLst>
                    <a:gd name="T0" fmla="*/ 81 w 98"/>
                    <a:gd name="T1" fmla="*/ 0 h 101"/>
                    <a:gd name="T2" fmla="*/ 48 w 98"/>
                    <a:gd name="T3" fmla="*/ 6 h 101"/>
                    <a:gd name="T4" fmla="*/ 36 w 98"/>
                    <a:gd name="T5" fmla="*/ 0 h 101"/>
                    <a:gd name="T6" fmla="*/ 17 w 98"/>
                    <a:gd name="T7" fmla="*/ 26 h 101"/>
                    <a:gd name="T8" fmla="*/ 9 w 98"/>
                    <a:gd name="T9" fmla="*/ 20 h 101"/>
                    <a:gd name="T10" fmla="*/ 0 w 98"/>
                    <a:gd name="T11" fmla="*/ 36 h 101"/>
                    <a:gd name="T12" fmla="*/ 11 w 98"/>
                    <a:gd name="T13" fmla="*/ 46 h 101"/>
                    <a:gd name="T14" fmla="*/ 11 w 98"/>
                    <a:gd name="T15" fmla="*/ 88 h 101"/>
                    <a:gd name="T16" fmla="*/ 20 w 98"/>
                    <a:gd name="T17" fmla="*/ 101 h 101"/>
                    <a:gd name="T18" fmla="*/ 69 w 98"/>
                    <a:gd name="T19" fmla="*/ 46 h 101"/>
                    <a:gd name="T20" fmla="*/ 89 w 98"/>
                    <a:gd name="T21" fmla="*/ 46 h 101"/>
                    <a:gd name="T22" fmla="*/ 98 w 98"/>
                    <a:gd name="T23" fmla="*/ 30 h 101"/>
                    <a:gd name="T24" fmla="*/ 95 w 98"/>
                    <a:gd name="T25" fmla="*/ 23 h 101"/>
                    <a:gd name="T26" fmla="*/ 81 w 98"/>
                    <a:gd name="T2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01">
                      <a:moveTo>
                        <a:pt x="81" y="0"/>
                      </a:moveTo>
                      <a:lnTo>
                        <a:pt x="48" y="6"/>
                      </a:lnTo>
                      <a:lnTo>
                        <a:pt x="36" y="0"/>
                      </a:lnTo>
                      <a:lnTo>
                        <a:pt x="17" y="26"/>
                      </a:lnTo>
                      <a:lnTo>
                        <a:pt x="9" y="20"/>
                      </a:lnTo>
                      <a:lnTo>
                        <a:pt x="0" y="36"/>
                      </a:lnTo>
                      <a:lnTo>
                        <a:pt x="11" y="46"/>
                      </a:lnTo>
                      <a:lnTo>
                        <a:pt x="11" y="88"/>
                      </a:lnTo>
                      <a:lnTo>
                        <a:pt x="20" y="101"/>
                      </a:lnTo>
                      <a:lnTo>
                        <a:pt x="69" y="46"/>
                      </a:lnTo>
                      <a:lnTo>
                        <a:pt x="89" y="46"/>
                      </a:lnTo>
                      <a:lnTo>
                        <a:pt x="98" y="30"/>
                      </a:lnTo>
                      <a:lnTo>
                        <a:pt x="95" y="23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62" name="Freeform 58"/>
                <p:cNvSpPr>
                  <a:spLocks noChangeAspect="1"/>
                </p:cNvSpPr>
                <p:nvPr/>
              </p:nvSpPr>
              <p:spPr bwMode="auto">
                <a:xfrm>
                  <a:off x="3123" y="1938"/>
                  <a:ext cx="161" cy="143"/>
                </a:xfrm>
                <a:custGeom>
                  <a:avLst/>
                  <a:gdLst>
                    <a:gd name="T0" fmla="*/ 311 w 321"/>
                    <a:gd name="T1" fmla="*/ 271 h 287"/>
                    <a:gd name="T2" fmla="*/ 308 w 321"/>
                    <a:gd name="T3" fmla="*/ 254 h 287"/>
                    <a:gd name="T4" fmla="*/ 318 w 321"/>
                    <a:gd name="T5" fmla="*/ 239 h 287"/>
                    <a:gd name="T6" fmla="*/ 318 w 321"/>
                    <a:gd name="T7" fmla="*/ 218 h 287"/>
                    <a:gd name="T8" fmla="*/ 296 w 321"/>
                    <a:gd name="T9" fmla="*/ 201 h 287"/>
                    <a:gd name="T10" fmla="*/ 288 w 321"/>
                    <a:gd name="T11" fmla="*/ 192 h 287"/>
                    <a:gd name="T12" fmla="*/ 282 w 321"/>
                    <a:gd name="T13" fmla="*/ 164 h 287"/>
                    <a:gd name="T14" fmla="*/ 269 w 321"/>
                    <a:gd name="T15" fmla="*/ 140 h 287"/>
                    <a:gd name="T16" fmla="*/ 254 w 321"/>
                    <a:gd name="T17" fmla="*/ 120 h 287"/>
                    <a:gd name="T18" fmla="*/ 254 w 321"/>
                    <a:gd name="T19" fmla="*/ 104 h 287"/>
                    <a:gd name="T20" fmla="*/ 263 w 321"/>
                    <a:gd name="T21" fmla="*/ 92 h 287"/>
                    <a:gd name="T22" fmla="*/ 299 w 321"/>
                    <a:gd name="T23" fmla="*/ 95 h 287"/>
                    <a:gd name="T24" fmla="*/ 312 w 321"/>
                    <a:gd name="T25" fmla="*/ 78 h 287"/>
                    <a:gd name="T26" fmla="*/ 321 w 321"/>
                    <a:gd name="T27" fmla="*/ 36 h 287"/>
                    <a:gd name="T28" fmla="*/ 318 w 321"/>
                    <a:gd name="T29" fmla="*/ 23 h 287"/>
                    <a:gd name="T30" fmla="*/ 302 w 321"/>
                    <a:gd name="T31" fmla="*/ 20 h 287"/>
                    <a:gd name="T32" fmla="*/ 272 w 321"/>
                    <a:gd name="T33" fmla="*/ 23 h 287"/>
                    <a:gd name="T34" fmla="*/ 230 w 321"/>
                    <a:gd name="T35" fmla="*/ 23 h 287"/>
                    <a:gd name="T36" fmla="*/ 198 w 321"/>
                    <a:gd name="T37" fmla="*/ 9 h 287"/>
                    <a:gd name="T38" fmla="*/ 175 w 321"/>
                    <a:gd name="T39" fmla="*/ 3 h 287"/>
                    <a:gd name="T40" fmla="*/ 156 w 321"/>
                    <a:gd name="T41" fmla="*/ 0 h 287"/>
                    <a:gd name="T42" fmla="*/ 136 w 321"/>
                    <a:gd name="T43" fmla="*/ 26 h 287"/>
                    <a:gd name="T44" fmla="*/ 114 w 321"/>
                    <a:gd name="T45" fmla="*/ 42 h 287"/>
                    <a:gd name="T46" fmla="*/ 81 w 321"/>
                    <a:gd name="T47" fmla="*/ 39 h 287"/>
                    <a:gd name="T48" fmla="*/ 61 w 321"/>
                    <a:gd name="T49" fmla="*/ 53 h 287"/>
                    <a:gd name="T50" fmla="*/ 30 w 321"/>
                    <a:gd name="T51" fmla="*/ 84 h 287"/>
                    <a:gd name="T52" fmla="*/ 6 w 321"/>
                    <a:gd name="T53" fmla="*/ 104 h 287"/>
                    <a:gd name="T54" fmla="*/ 0 w 321"/>
                    <a:gd name="T55" fmla="*/ 117 h 287"/>
                    <a:gd name="T56" fmla="*/ 13 w 321"/>
                    <a:gd name="T57" fmla="*/ 143 h 287"/>
                    <a:gd name="T58" fmla="*/ 28 w 321"/>
                    <a:gd name="T59" fmla="*/ 176 h 287"/>
                    <a:gd name="T60" fmla="*/ 45 w 321"/>
                    <a:gd name="T61" fmla="*/ 195 h 287"/>
                    <a:gd name="T62" fmla="*/ 61 w 321"/>
                    <a:gd name="T63" fmla="*/ 189 h 287"/>
                    <a:gd name="T64" fmla="*/ 90 w 321"/>
                    <a:gd name="T65" fmla="*/ 179 h 287"/>
                    <a:gd name="T66" fmla="*/ 87 w 321"/>
                    <a:gd name="T67" fmla="*/ 206 h 287"/>
                    <a:gd name="T68" fmla="*/ 78 w 321"/>
                    <a:gd name="T69" fmla="*/ 239 h 287"/>
                    <a:gd name="T70" fmla="*/ 81 w 321"/>
                    <a:gd name="T71" fmla="*/ 245 h 287"/>
                    <a:gd name="T72" fmla="*/ 94 w 321"/>
                    <a:gd name="T73" fmla="*/ 245 h 287"/>
                    <a:gd name="T74" fmla="*/ 114 w 321"/>
                    <a:gd name="T75" fmla="*/ 239 h 287"/>
                    <a:gd name="T76" fmla="*/ 156 w 321"/>
                    <a:gd name="T77" fmla="*/ 244 h 287"/>
                    <a:gd name="T78" fmla="*/ 168 w 321"/>
                    <a:gd name="T79" fmla="*/ 259 h 287"/>
                    <a:gd name="T80" fmla="*/ 192 w 321"/>
                    <a:gd name="T81" fmla="*/ 268 h 287"/>
                    <a:gd name="T82" fmla="*/ 212 w 321"/>
                    <a:gd name="T83" fmla="*/ 287 h 287"/>
                    <a:gd name="T84" fmla="*/ 225 w 321"/>
                    <a:gd name="T85" fmla="*/ 284 h 287"/>
                    <a:gd name="T86" fmla="*/ 251 w 321"/>
                    <a:gd name="T87" fmla="*/ 271 h 287"/>
                    <a:gd name="T88" fmla="*/ 276 w 321"/>
                    <a:gd name="T89" fmla="*/ 268 h 287"/>
                    <a:gd name="T90" fmla="*/ 311 w 321"/>
                    <a:gd name="T91" fmla="*/ 271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21" h="287">
                      <a:moveTo>
                        <a:pt x="311" y="271"/>
                      </a:moveTo>
                      <a:lnTo>
                        <a:pt x="308" y="254"/>
                      </a:lnTo>
                      <a:lnTo>
                        <a:pt x="318" y="239"/>
                      </a:lnTo>
                      <a:lnTo>
                        <a:pt x="318" y="218"/>
                      </a:lnTo>
                      <a:lnTo>
                        <a:pt x="296" y="201"/>
                      </a:lnTo>
                      <a:lnTo>
                        <a:pt x="288" y="192"/>
                      </a:lnTo>
                      <a:lnTo>
                        <a:pt x="282" y="164"/>
                      </a:lnTo>
                      <a:lnTo>
                        <a:pt x="269" y="140"/>
                      </a:lnTo>
                      <a:lnTo>
                        <a:pt x="254" y="120"/>
                      </a:lnTo>
                      <a:lnTo>
                        <a:pt x="254" y="104"/>
                      </a:lnTo>
                      <a:lnTo>
                        <a:pt x="263" y="92"/>
                      </a:lnTo>
                      <a:lnTo>
                        <a:pt x="299" y="95"/>
                      </a:lnTo>
                      <a:lnTo>
                        <a:pt x="312" y="78"/>
                      </a:lnTo>
                      <a:lnTo>
                        <a:pt x="321" y="36"/>
                      </a:lnTo>
                      <a:lnTo>
                        <a:pt x="318" y="23"/>
                      </a:lnTo>
                      <a:lnTo>
                        <a:pt x="302" y="20"/>
                      </a:lnTo>
                      <a:lnTo>
                        <a:pt x="272" y="23"/>
                      </a:lnTo>
                      <a:lnTo>
                        <a:pt x="230" y="23"/>
                      </a:lnTo>
                      <a:lnTo>
                        <a:pt x="198" y="9"/>
                      </a:lnTo>
                      <a:lnTo>
                        <a:pt x="175" y="3"/>
                      </a:lnTo>
                      <a:lnTo>
                        <a:pt x="156" y="0"/>
                      </a:lnTo>
                      <a:lnTo>
                        <a:pt x="136" y="26"/>
                      </a:lnTo>
                      <a:lnTo>
                        <a:pt x="114" y="42"/>
                      </a:lnTo>
                      <a:lnTo>
                        <a:pt x="81" y="39"/>
                      </a:lnTo>
                      <a:lnTo>
                        <a:pt x="61" y="53"/>
                      </a:lnTo>
                      <a:lnTo>
                        <a:pt x="30" y="84"/>
                      </a:lnTo>
                      <a:lnTo>
                        <a:pt x="6" y="104"/>
                      </a:lnTo>
                      <a:lnTo>
                        <a:pt x="0" y="117"/>
                      </a:lnTo>
                      <a:lnTo>
                        <a:pt x="13" y="143"/>
                      </a:lnTo>
                      <a:lnTo>
                        <a:pt x="28" y="176"/>
                      </a:lnTo>
                      <a:lnTo>
                        <a:pt x="45" y="195"/>
                      </a:lnTo>
                      <a:lnTo>
                        <a:pt x="61" y="189"/>
                      </a:lnTo>
                      <a:lnTo>
                        <a:pt x="90" y="179"/>
                      </a:lnTo>
                      <a:lnTo>
                        <a:pt x="87" y="206"/>
                      </a:lnTo>
                      <a:lnTo>
                        <a:pt x="78" y="239"/>
                      </a:lnTo>
                      <a:lnTo>
                        <a:pt x="81" y="245"/>
                      </a:lnTo>
                      <a:lnTo>
                        <a:pt x="94" y="245"/>
                      </a:lnTo>
                      <a:lnTo>
                        <a:pt x="114" y="239"/>
                      </a:lnTo>
                      <a:lnTo>
                        <a:pt x="156" y="244"/>
                      </a:lnTo>
                      <a:lnTo>
                        <a:pt x="168" y="259"/>
                      </a:lnTo>
                      <a:lnTo>
                        <a:pt x="192" y="268"/>
                      </a:lnTo>
                      <a:lnTo>
                        <a:pt x="212" y="287"/>
                      </a:lnTo>
                      <a:lnTo>
                        <a:pt x="225" y="284"/>
                      </a:lnTo>
                      <a:lnTo>
                        <a:pt x="251" y="271"/>
                      </a:lnTo>
                      <a:lnTo>
                        <a:pt x="276" y="268"/>
                      </a:lnTo>
                      <a:lnTo>
                        <a:pt x="311" y="27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610363" name="Freeform 59"/>
              <p:cNvSpPr>
                <a:spLocks noChangeAspect="1"/>
              </p:cNvSpPr>
              <p:nvPr/>
            </p:nvSpPr>
            <p:spPr bwMode="auto">
              <a:xfrm>
                <a:off x="4178300" y="3979863"/>
                <a:ext cx="477838" cy="269875"/>
              </a:xfrm>
              <a:custGeom>
                <a:avLst/>
                <a:gdLst>
                  <a:gd name="T0" fmla="*/ 149 w 604"/>
                  <a:gd name="T1" fmla="*/ 315 h 329"/>
                  <a:gd name="T2" fmla="*/ 145 w 604"/>
                  <a:gd name="T3" fmla="*/ 297 h 329"/>
                  <a:gd name="T4" fmla="*/ 125 w 604"/>
                  <a:gd name="T5" fmla="*/ 287 h 329"/>
                  <a:gd name="T6" fmla="*/ 54 w 604"/>
                  <a:gd name="T7" fmla="*/ 222 h 329"/>
                  <a:gd name="T8" fmla="*/ 50 w 604"/>
                  <a:gd name="T9" fmla="*/ 189 h 329"/>
                  <a:gd name="T10" fmla="*/ 18 w 604"/>
                  <a:gd name="T11" fmla="*/ 185 h 329"/>
                  <a:gd name="T12" fmla="*/ 20 w 604"/>
                  <a:gd name="T13" fmla="*/ 153 h 329"/>
                  <a:gd name="T14" fmla="*/ 9 w 604"/>
                  <a:gd name="T15" fmla="*/ 123 h 329"/>
                  <a:gd name="T16" fmla="*/ 0 w 604"/>
                  <a:gd name="T17" fmla="*/ 106 h 329"/>
                  <a:gd name="T18" fmla="*/ 6 w 604"/>
                  <a:gd name="T19" fmla="*/ 88 h 329"/>
                  <a:gd name="T20" fmla="*/ 29 w 604"/>
                  <a:gd name="T21" fmla="*/ 88 h 329"/>
                  <a:gd name="T22" fmla="*/ 68 w 604"/>
                  <a:gd name="T23" fmla="*/ 79 h 329"/>
                  <a:gd name="T24" fmla="*/ 190 w 604"/>
                  <a:gd name="T25" fmla="*/ 16 h 329"/>
                  <a:gd name="T26" fmla="*/ 215 w 604"/>
                  <a:gd name="T27" fmla="*/ 0 h 329"/>
                  <a:gd name="T28" fmla="*/ 232 w 604"/>
                  <a:gd name="T29" fmla="*/ 19 h 329"/>
                  <a:gd name="T30" fmla="*/ 257 w 604"/>
                  <a:gd name="T31" fmla="*/ 9 h 329"/>
                  <a:gd name="T32" fmla="*/ 281 w 604"/>
                  <a:gd name="T33" fmla="*/ 10 h 329"/>
                  <a:gd name="T34" fmla="*/ 296 w 604"/>
                  <a:gd name="T35" fmla="*/ 21 h 329"/>
                  <a:gd name="T36" fmla="*/ 296 w 604"/>
                  <a:gd name="T37" fmla="*/ 49 h 329"/>
                  <a:gd name="T38" fmla="*/ 340 w 604"/>
                  <a:gd name="T39" fmla="*/ 78 h 329"/>
                  <a:gd name="T40" fmla="*/ 343 w 604"/>
                  <a:gd name="T41" fmla="*/ 97 h 329"/>
                  <a:gd name="T42" fmla="*/ 359 w 604"/>
                  <a:gd name="T43" fmla="*/ 120 h 329"/>
                  <a:gd name="T44" fmla="*/ 371 w 604"/>
                  <a:gd name="T45" fmla="*/ 129 h 329"/>
                  <a:gd name="T46" fmla="*/ 379 w 604"/>
                  <a:gd name="T47" fmla="*/ 120 h 329"/>
                  <a:gd name="T48" fmla="*/ 411 w 604"/>
                  <a:gd name="T49" fmla="*/ 103 h 329"/>
                  <a:gd name="T50" fmla="*/ 424 w 604"/>
                  <a:gd name="T51" fmla="*/ 106 h 329"/>
                  <a:gd name="T52" fmla="*/ 463 w 604"/>
                  <a:gd name="T53" fmla="*/ 150 h 329"/>
                  <a:gd name="T54" fmla="*/ 472 w 604"/>
                  <a:gd name="T55" fmla="*/ 148 h 329"/>
                  <a:gd name="T56" fmla="*/ 513 w 604"/>
                  <a:gd name="T57" fmla="*/ 173 h 329"/>
                  <a:gd name="T58" fmla="*/ 573 w 604"/>
                  <a:gd name="T59" fmla="*/ 170 h 329"/>
                  <a:gd name="T60" fmla="*/ 604 w 604"/>
                  <a:gd name="T61" fmla="*/ 189 h 329"/>
                  <a:gd name="T62" fmla="*/ 538 w 604"/>
                  <a:gd name="T63" fmla="*/ 225 h 329"/>
                  <a:gd name="T64" fmla="*/ 535 w 604"/>
                  <a:gd name="T65" fmla="*/ 270 h 329"/>
                  <a:gd name="T66" fmla="*/ 495 w 604"/>
                  <a:gd name="T67" fmla="*/ 308 h 329"/>
                  <a:gd name="T68" fmla="*/ 451 w 604"/>
                  <a:gd name="T69" fmla="*/ 306 h 329"/>
                  <a:gd name="T70" fmla="*/ 427 w 604"/>
                  <a:gd name="T71" fmla="*/ 317 h 329"/>
                  <a:gd name="T72" fmla="*/ 397 w 604"/>
                  <a:gd name="T73" fmla="*/ 329 h 329"/>
                  <a:gd name="T74" fmla="*/ 359 w 604"/>
                  <a:gd name="T75" fmla="*/ 305 h 329"/>
                  <a:gd name="T76" fmla="*/ 335 w 604"/>
                  <a:gd name="T77" fmla="*/ 317 h 329"/>
                  <a:gd name="T78" fmla="*/ 314 w 604"/>
                  <a:gd name="T79" fmla="*/ 321 h 329"/>
                  <a:gd name="T80" fmla="*/ 296 w 604"/>
                  <a:gd name="T81" fmla="*/ 293 h 329"/>
                  <a:gd name="T82" fmla="*/ 244 w 604"/>
                  <a:gd name="T83" fmla="*/ 294 h 329"/>
                  <a:gd name="T84" fmla="*/ 227 w 604"/>
                  <a:gd name="T85" fmla="*/ 306 h 329"/>
                  <a:gd name="T86" fmla="*/ 215 w 604"/>
                  <a:gd name="T87" fmla="*/ 318 h 329"/>
                  <a:gd name="T88" fmla="*/ 193 w 604"/>
                  <a:gd name="T89" fmla="*/ 318 h 329"/>
                  <a:gd name="T90" fmla="*/ 169 w 604"/>
                  <a:gd name="T91" fmla="*/ 323 h 329"/>
                  <a:gd name="T92" fmla="*/ 149 w 604"/>
                  <a:gd name="T93" fmla="*/ 3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4" h="329">
                    <a:moveTo>
                      <a:pt x="149" y="315"/>
                    </a:moveTo>
                    <a:lnTo>
                      <a:pt x="145" y="297"/>
                    </a:lnTo>
                    <a:lnTo>
                      <a:pt x="125" y="287"/>
                    </a:lnTo>
                    <a:lnTo>
                      <a:pt x="54" y="222"/>
                    </a:lnTo>
                    <a:lnTo>
                      <a:pt x="50" y="189"/>
                    </a:lnTo>
                    <a:lnTo>
                      <a:pt x="18" y="185"/>
                    </a:lnTo>
                    <a:lnTo>
                      <a:pt x="20" y="153"/>
                    </a:lnTo>
                    <a:lnTo>
                      <a:pt x="9" y="123"/>
                    </a:lnTo>
                    <a:lnTo>
                      <a:pt x="0" y="106"/>
                    </a:lnTo>
                    <a:lnTo>
                      <a:pt x="6" y="88"/>
                    </a:lnTo>
                    <a:lnTo>
                      <a:pt x="29" y="88"/>
                    </a:lnTo>
                    <a:lnTo>
                      <a:pt x="68" y="79"/>
                    </a:lnTo>
                    <a:lnTo>
                      <a:pt x="190" y="16"/>
                    </a:lnTo>
                    <a:lnTo>
                      <a:pt x="215" y="0"/>
                    </a:lnTo>
                    <a:lnTo>
                      <a:pt x="232" y="19"/>
                    </a:lnTo>
                    <a:lnTo>
                      <a:pt x="257" y="9"/>
                    </a:lnTo>
                    <a:lnTo>
                      <a:pt x="281" y="10"/>
                    </a:lnTo>
                    <a:lnTo>
                      <a:pt x="296" y="21"/>
                    </a:lnTo>
                    <a:lnTo>
                      <a:pt x="296" y="49"/>
                    </a:lnTo>
                    <a:lnTo>
                      <a:pt x="340" y="78"/>
                    </a:lnTo>
                    <a:lnTo>
                      <a:pt x="343" y="97"/>
                    </a:lnTo>
                    <a:lnTo>
                      <a:pt x="359" y="120"/>
                    </a:lnTo>
                    <a:lnTo>
                      <a:pt x="371" y="129"/>
                    </a:lnTo>
                    <a:lnTo>
                      <a:pt x="379" y="120"/>
                    </a:lnTo>
                    <a:lnTo>
                      <a:pt x="411" y="103"/>
                    </a:lnTo>
                    <a:lnTo>
                      <a:pt x="424" y="106"/>
                    </a:lnTo>
                    <a:lnTo>
                      <a:pt x="463" y="150"/>
                    </a:lnTo>
                    <a:lnTo>
                      <a:pt x="472" y="148"/>
                    </a:lnTo>
                    <a:lnTo>
                      <a:pt x="513" y="173"/>
                    </a:lnTo>
                    <a:lnTo>
                      <a:pt x="573" y="170"/>
                    </a:lnTo>
                    <a:lnTo>
                      <a:pt x="604" y="189"/>
                    </a:lnTo>
                    <a:lnTo>
                      <a:pt x="538" y="225"/>
                    </a:lnTo>
                    <a:lnTo>
                      <a:pt x="535" y="270"/>
                    </a:lnTo>
                    <a:lnTo>
                      <a:pt x="495" y="308"/>
                    </a:lnTo>
                    <a:lnTo>
                      <a:pt x="451" y="306"/>
                    </a:lnTo>
                    <a:lnTo>
                      <a:pt x="427" y="317"/>
                    </a:lnTo>
                    <a:lnTo>
                      <a:pt x="397" y="329"/>
                    </a:lnTo>
                    <a:lnTo>
                      <a:pt x="359" y="305"/>
                    </a:lnTo>
                    <a:lnTo>
                      <a:pt x="335" y="317"/>
                    </a:lnTo>
                    <a:lnTo>
                      <a:pt x="314" y="321"/>
                    </a:lnTo>
                    <a:lnTo>
                      <a:pt x="296" y="293"/>
                    </a:lnTo>
                    <a:lnTo>
                      <a:pt x="244" y="294"/>
                    </a:lnTo>
                    <a:lnTo>
                      <a:pt x="227" y="306"/>
                    </a:lnTo>
                    <a:lnTo>
                      <a:pt x="215" y="318"/>
                    </a:lnTo>
                    <a:lnTo>
                      <a:pt x="193" y="318"/>
                    </a:lnTo>
                    <a:lnTo>
                      <a:pt x="169" y="323"/>
                    </a:lnTo>
                    <a:lnTo>
                      <a:pt x="149" y="3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364" name="Freeform 60"/>
              <p:cNvSpPr>
                <a:spLocks noChangeAspect="1"/>
              </p:cNvSpPr>
              <p:nvPr/>
            </p:nvSpPr>
            <p:spPr bwMode="auto">
              <a:xfrm>
                <a:off x="4230688" y="4471988"/>
                <a:ext cx="433387" cy="438150"/>
              </a:xfrm>
              <a:custGeom>
                <a:avLst/>
                <a:gdLst>
                  <a:gd name="T0" fmla="*/ 11 w 546"/>
                  <a:gd name="T1" fmla="*/ 153 h 534"/>
                  <a:gd name="T2" fmla="*/ 34 w 546"/>
                  <a:gd name="T3" fmla="*/ 195 h 534"/>
                  <a:gd name="T4" fmla="*/ 62 w 546"/>
                  <a:gd name="T5" fmla="*/ 189 h 534"/>
                  <a:gd name="T6" fmla="*/ 85 w 546"/>
                  <a:gd name="T7" fmla="*/ 147 h 534"/>
                  <a:gd name="T8" fmla="*/ 124 w 546"/>
                  <a:gd name="T9" fmla="*/ 166 h 534"/>
                  <a:gd name="T10" fmla="*/ 134 w 546"/>
                  <a:gd name="T11" fmla="*/ 202 h 534"/>
                  <a:gd name="T12" fmla="*/ 154 w 546"/>
                  <a:gd name="T13" fmla="*/ 250 h 534"/>
                  <a:gd name="T14" fmla="*/ 173 w 546"/>
                  <a:gd name="T15" fmla="*/ 284 h 534"/>
                  <a:gd name="T16" fmla="*/ 160 w 546"/>
                  <a:gd name="T17" fmla="*/ 299 h 534"/>
                  <a:gd name="T18" fmla="*/ 242 w 546"/>
                  <a:gd name="T19" fmla="*/ 390 h 534"/>
                  <a:gd name="T20" fmla="*/ 281 w 546"/>
                  <a:gd name="T21" fmla="*/ 395 h 534"/>
                  <a:gd name="T22" fmla="*/ 343 w 546"/>
                  <a:gd name="T23" fmla="*/ 437 h 534"/>
                  <a:gd name="T24" fmla="*/ 360 w 546"/>
                  <a:gd name="T25" fmla="*/ 470 h 534"/>
                  <a:gd name="T26" fmla="*/ 376 w 546"/>
                  <a:gd name="T27" fmla="*/ 468 h 534"/>
                  <a:gd name="T28" fmla="*/ 412 w 546"/>
                  <a:gd name="T29" fmla="*/ 488 h 534"/>
                  <a:gd name="T30" fmla="*/ 436 w 546"/>
                  <a:gd name="T31" fmla="*/ 486 h 534"/>
                  <a:gd name="T32" fmla="*/ 435 w 546"/>
                  <a:gd name="T33" fmla="*/ 452 h 534"/>
                  <a:gd name="T34" fmla="*/ 408 w 546"/>
                  <a:gd name="T35" fmla="*/ 413 h 534"/>
                  <a:gd name="T36" fmla="*/ 343 w 546"/>
                  <a:gd name="T37" fmla="*/ 348 h 534"/>
                  <a:gd name="T38" fmla="*/ 320 w 546"/>
                  <a:gd name="T39" fmla="*/ 342 h 534"/>
                  <a:gd name="T40" fmla="*/ 298 w 546"/>
                  <a:gd name="T41" fmla="*/ 326 h 534"/>
                  <a:gd name="T42" fmla="*/ 281 w 546"/>
                  <a:gd name="T43" fmla="*/ 296 h 534"/>
                  <a:gd name="T44" fmla="*/ 254 w 546"/>
                  <a:gd name="T45" fmla="*/ 247 h 534"/>
                  <a:gd name="T46" fmla="*/ 206 w 546"/>
                  <a:gd name="T47" fmla="*/ 189 h 534"/>
                  <a:gd name="T48" fmla="*/ 232 w 546"/>
                  <a:gd name="T49" fmla="*/ 178 h 534"/>
                  <a:gd name="T50" fmla="*/ 334 w 546"/>
                  <a:gd name="T51" fmla="*/ 153 h 534"/>
                  <a:gd name="T52" fmla="*/ 382 w 546"/>
                  <a:gd name="T53" fmla="*/ 183 h 534"/>
                  <a:gd name="T54" fmla="*/ 402 w 546"/>
                  <a:gd name="T55" fmla="*/ 183 h 534"/>
                  <a:gd name="T56" fmla="*/ 444 w 546"/>
                  <a:gd name="T57" fmla="*/ 186 h 534"/>
                  <a:gd name="T58" fmla="*/ 499 w 546"/>
                  <a:gd name="T59" fmla="*/ 183 h 534"/>
                  <a:gd name="T60" fmla="*/ 535 w 546"/>
                  <a:gd name="T61" fmla="*/ 202 h 534"/>
                  <a:gd name="T62" fmla="*/ 546 w 546"/>
                  <a:gd name="T63" fmla="*/ 166 h 534"/>
                  <a:gd name="T64" fmla="*/ 517 w 546"/>
                  <a:gd name="T65" fmla="*/ 136 h 534"/>
                  <a:gd name="T66" fmla="*/ 516 w 546"/>
                  <a:gd name="T67" fmla="*/ 103 h 534"/>
                  <a:gd name="T68" fmla="*/ 493 w 546"/>
                  <a:gd name="T69" fmla="*/ 81 h 534"/>
                  <a:gd name="T70" fmla="*/ 469 w 546"/>
                  <a:gd name="T71" fmla="*/ 87 h 534"/>
                  <a:gd name="T72" fmla="*/ 441 w 546"/>
                  <a:gd name="T73" fmla="*/ 97 h 534"/>
                  <a:gd name="T74" fmla="*/ 399 w 546"/>
                  <a:gd name="T75" fmla="*/ 64 h 534"/>
                  <a:gd name="T76" fmla="*/ 363 w 546"/>
                  <a:gd name="T77" fmla="*/ 49 h 534"/>
                  <a:gd name="T78" fmla="*/ 298 w 546"/>
                  <a:gd name="T79" fmla="*/ 0 h 534"/>
                  <a:gd name="T80" fmla="*/ 236 w 546"/>
                  <a:gd name="T81" fmla="*/ 36 h 534"/>
                  <a:gd name="T82" fmla="*/ 218 w 546"/>
                  <a:gd name="T83" fmla="*/ 67 h 534"/>
                  <a:gd name="T84" fmla="*/ 121 w 546"/>
                  <a:gd name="T85" fmla="*/ 120 h 534"/>
                  <a:gd name="T86" fmla="*/ 62 w 546"/>
                  <a:gd name="T87" fmla="*/ 120 h 534"/>
                  <a:gd name="T88" fmla="*/ 0 w 546"/>
                  <a:gd name="T89" fmla="*/ 120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46" h="534">
                    <a:moveTo>
                      <a:pt x="0" y="120"/>
                    </a:moveTo>
                    <a:lnTo>
                      <a:pt x="11" y="153"/>
                    </a:lnTo>
                    <a:lnTo>
                      <a:pt x="23" y="178"/>
                    </a:lnTo>
                    <a:lnTo>
                      <a:pt x="34" y="195"/>
                    </a:lnTo>
                    <a:lnTo>
                      <a:pt x="47" y="198"/>
                    </a:lnTo>
                    <a:lnTo>
                      <a:pt x="62" y="189"/>
                    </a:lnTo>
                    <a:lnTo>
                      <a:pt x="70" y="172"/>
                    </a:lnTo>
                    <a:lnTo>
                      <a:pt x="85" y="147"/>
                    </a:lnTo>
                    <a:lnTo>
                      <a:pt x="104" y="162"/>
                    </a:lnTo>
                    <a:lnTo>
                      <a:pt x="124" y="166"/>
                    </a:lnTo>
                    <a:lnTo>
                      <a:pt x="137" y="175"/>
                    </a:lnTo>
                    <a:lnTo>
                      <a:pt x="134" y="202"/>
                    </a:lnTo>
                    <a:lnTo>
                      <a:pt x="134" y="220"/>
                    </a:lnTo>
                    <a:lnTo>
                      <a:pt x="154" y="250"/>
                    </a:lnTo>
                    <a:lnTo>
                      <a:pt x="176" y="276"/>
                    </a:lnTo>
                    <a:lnTo>
                      <a:pt x="173" y="284"/>
                    </a:lnTo>
                    <a:lnTo>
                      <a:pt x="148" y="284"/>
                    </a:lnTo>
                    <a:lnTo>
                      <a:pt x="160" y="299"/>
                    </a:lnTo>
                    <a:lnTo>
                      <a:pt x="235" y="384"/>
                    </a:lnTo>
                    <a:lnTo>
                      <a:pt x="242" y="390"/>
                    </a:lnTo>
                    <a:lnTo>
                      <a:pt x="265" y="390"/>
                    </a:lnTo>
                    <a:lnTo>
                      <a:pt x="281" y="395"/>
                    </a:lnTo>
                    <a:lnTo>
                      <a:pt x="314" y="410"/>
                    </a:lnTo>
                    <a:lnTo>
                      <a:pt x="343" y="437"/>
                    </a:lnTo>
                    <a:lnTo>
                      <a:pt x="349" y="449"/>
                    </a:lnTo>
                    <a:lnTo>
                      <a:pt x="360" y="470"/>
                    </a:lnTo>
                    <a:lnTo>
                      <a:pt x="369" y="468"/>
                    </a:lnTo>
                    <a:lnTo>
                      <a:pt x="376" y="468"/>
                    </a:lnTo>
                    <a:lnTo>
                      <a:pt x="399" y="477"/>
                    </a:lnTo>
                    <a:lnTo>
                      <a:pt x="412" y="488"/>
                    </a:lnTo>
                    <a:lnTo>
                      <a:pt x="454" y="534"/>
                    </a:lnTo>
                    <a:lnTo>
                      <a:pt x="436" y="486"/>
                    </a:lnTo>
                    <a:lnTo>
                      <a:pt x="426" y="468"/>
                    </a:lnTo>
                    <a:lnTo>
                      <a:pt x="435" y="452"/>
                    </a:lnTo>
                    <a:lnTo>
                      <a:pt x="429" y="437"/>
                    </a:lnTo>
                    <a:lnTo>
                      <a:pt x="408" y="413"/>
                    </a:lnTo>
                    <a:lnTo>
                      <a:pt x="369" y="368"/>
                    </a:lnTo>
                    <a:lnTo>
                      <a:pt x="343" y="348"/>
                    </a:lnTo>
                    <a:lnTo>
                      <a:pt x="334" y="339"/>
                    </a:lnTo>
                    <a:lnTo>
                      <a:pt x="320" y="342"/>
                    </a:lnTo>
                    <a:lnTo>
                      <a:pt x="301" y="326"/>
                    </a:lnTo>
                    <a:lnTo>
                      <a:pt x="298" y="326"/>
                    </a:lnTo>
                    <a:lnTo>
                      <a:pt x="287" y="315"/>
                    </a:lnTo>
                    <a:lnTo>
                      <a:pt x="281" y="296"/>
                    </a:lnTo>
                    <a:lnTo>
                      <a:pt x="275" y="276"/>
                    </a:lnTo>
                    <a:lnTo>
                      <a:pt x="254" y="247"/>
                    </a:lnTo>
                    <a:lnTo>
                      <a:pt x="209" y="201"/>
                    </a:lnTo>
                    <a:lnTo>
                      <a:pt x="206" y="189"/>
                    </a:lnTo>
                    <a:lnTo>
                      <a:pt x="209" y="183"/>
                    </a:lnTo>
                    <a:lnTo>
                      <a:pt x="232" y="178"/>
                    </a:lnTo>
                    <a:lnTo>
                      <a:pt x="293" y="198"/>
                    </a:lnTo>
                    <a:lnTo>
                      <a:pt x="334" y="153"/>
                    </a:lnTo>
                    <a:lnTo>
                      <a:pt x="369" y="181"/>
                    </a:lnTo>
                    <a:lnTo>
                      <a:pt x="382" y="183"/>
                    </a:lnTo>
                    <a:lnTo>
                      <a:pt x="390" y="195"/>
                    </a:lnTo>
                    <a:lnTo>
                      <a:pt x="402" y="183"/>
                    </a:lnTo>
                    <a:lnTo>
                      <a:pt x="424" y="183"/>
                    </a:lnTo>
                    <a:lnTo>
                      <a:pt x="444" y="186"/>
                    </a:lnTo>
                    <a:lnTo>
                      <a:pt x="471" y="172"/>
                    </a:lnTo>
                    <a:lnTo>
                      <a:pt x="499" y="183"/>
                    </a:lnTo>
                    <a:lnTo>
                      <a:pt x="516" y="198"/>
                    </a:lnTo>
                    <a:lnTo>
                      <a:pt x="535" y="202"/>
                    </a:lnTo>
                    <a:lnTo>
                      <a:pt x="537" y="189"/>
                    </a:lnTo>
                    <a:lnTo>
                      <a:pt x="546" y="166"/>
                    </a:lnTo>
                    <a:lnTo>
                      <a:pt x="535" y="156"/>
                    </a:lnTo>
                    <a:lnTo>
                      <a:pt x="517" y="136"/>
                    </a:lnTo>
                    <a:lnTo>
                      <a:pt x="516" y="117"/>
                    </a:lnTo>
                    <a:lnTo>
                      <a:pt x="516" y="103"/>
                    </a:lnTo>
                    <a:lnTo>
                      <a:pt x="517" y="87"/>
                    </a:lnTo>
                    <a:lnTo>
                      <a:pt x="493" y="81"/>
                    </a:lnTo>
                    <a:lnTo>
                      <a:pt x="481" y="78"/>
                    </a:lnTo>
                    <a:lnTo>
                      <a:pt x="469" y="87"/>
                    </a:lnTo>
                    <a:lnTo>
                      <a:pt x="454" y="97"/>
                    </a:lnTo>
                    <a:lnTo>
                      <a:pt x="441" y="97"/>
                    </a:lnTo>
                    <a:lnTo>
                      <a:pt x="418" y="75"/>
                    </a:lnTo>
                    <a:lnTo>
                      <a:pt x="399" y="64"/>
                    </a:lnTo>
                    <a:lnTo>
                      <a:pt x="379" y="67"/>
                    </a:lnTo>
                    <a:lnTo>
                      <a:pt x="363" y="49"/>
                    </a:lnTo>
                    <a:lnTo>
                      <a:pt x="317" y="3"/>
                    </a:lnTo>
                    <a:lnTo>
                      <a:pt x="298" y="0"/>
                    </a:lnTo>
                    <a:lnTo>
                      <a:pt x="268" y="39"/>
                    </a:lnTo>
                    <a:lnTo>
                      <a:pt x="236" y="36"/>
                    </a:lnTo>
                    <a:lnTo>
                      <a:pt x="223" y="49"/>
                    </a:lnTo>
                    <a:lnTo>
                      <a:pt x="218" y="67"/>
                    </a:lnTo>
                    <a:lnTo>
                      <a:pt x="160" y="130"/>
                    </a:lnTo>
                    <a:lnTo>
                      <a:pt x="121" y="120"/>
                    </a:lnTo>
                    <a:lnTo>
                      <a:pt x="82" y="111"/>
                    </a:lnTo>
                    <a:lnTo>
                      <a:pt x="62" y="120"/>
                    </a:lnTo>
                    <a:lnTo>
                      <a:pt x="37" y="13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65" name="Group 61"/>
              <p:cNvGrpSpPr>
                <a:grpSpLocks noChangeAspect="1"/>
              </p:cNvGrpSpPr>
              <p:nvPr/>
            </p:nvGrpSpPr>
            <p:grpSpPr bwMode="auto">
              <a:xfrm>
                <a:off x="3036888" y="3844925"/>
                <a:ext cx="911225" cy="1111250"/>
                <a:chOff x="1926" y="2433"/>
                <a:chExt cx="573" cy="679"/>
              </a:xfrm>
            </p:grpSpPr>
            <p:sp>
              <p:nvSpPr>
                <p:cNvPr id="610366" name="Freeform 62"/>
                <p:cNvSpPr>
                  <a:spLocks noChangeAspect="1"/>
                </p:cNvSpPr>
                <p:nvPr/>
              </p:nvSpPr>
              <p:spPr bwMode="auto">
                <a:xfrm>
                  <a:off x="2448" y="3021"/>
                  <a:ext cx="51" cy="91"/>
                </a:xfrm>
                <a:custGeom>
                  <a:avLst/>
                  <a:gdLst>
                    <a:gd name="T0" fmla="*/ 100 w 100"/>
                    <a:gd name="T1" fmla="*/ 0 h 181"/>
                    <a:gd name="T2" fmla="*/ 67 w 100"/>
                    <a:gd name="T3" fmla="*/ 39 h 181"/>
                    <a:gd name="T4" fmla="*/ 28 w 100"/>
                    <a:gd name="T5" fmla="*/ 39 h 181"/>
                    <a:gd name="T6" fmla="*/ 0 w 100"/>
                    <a:gd name="T7" fmla="*/ 61 h 181"/>
                    <a:gd name="T8" fmla="*/ 6 w 100"/>
                    <a:gd name="T9" fmla="*/ 91 h 181"/>
                    <a:gd name="T10" fmla="*/ 6 w 100"/>
                    <a:gd name="T11" fmla="*/ 142 h 181"/>
                    <a:gd name="T12" fmla="*/ 28 w 100"/>
                    <a:gd name="T13" fmla="*/ 181 h 181"/>
                    <a:gd name="T14" fmla="*/ 55 w 100"/>
                    <a:gd name="T15" fmla="*/ 171 h 181"/>
                    <a:gd name="T16" fmla="*/ 61 w 100"/>
                    <a:gd name="T17" fmla="*/ 148 h 181"/>
                    <a:gd name="T18" fmla="*/ 90 w 100"/>
                    <a:gd name="T19" fmla="*/ 97 h 181"/>
                    <a:gd name="T20" fmla="*/ 90 w 100"/>
                    <a:gd name="T21" fmla="*/ 70 h 181"/>
                    <a:gd name="T22" fmla="*/ 100 w 100"/>
                    <a:gd name="T23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0" h="181">
                      <a:moveTo>
                        <a:pt x="100" y="0"/>
                      </a:moveTo>
                      <a:lnTo>
                        <a:pt x="67" y="39"/>
                      </a:lnTo>
                      <a:lnTo>
                        <a:pt x="28" y="39"/>
                      </a:lnTo>
                      <a:lnTo>
                        <a:pt x="0" y="61"/>
                      </a:lnTo>
                      <a:lnTo>
                        <a:pt x="6" y="91"/>
                      </a:lnTo>
                      <a:lnTo>
                        <a:pt x="6" y="142"/>
                      </a:lnTo>
                      <a:lnTo>
                        <a:pt x="28" y="181"/>
                      </a:lnTo>
                      <a:lnTo>
                        <a:pt x="55" y="171"/>
                      </a:lnTo>
                      <a:lnTo>
                        <a:pt x="61" y="148"/>
                      </a:lnTo>
                      <a:lnTo>
                        <a:pt x="90" y="97"/>
                      </a:lnTo>
                      <a:lnTo>
                        <a:pt x="90" y="7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67" name="Freeform 63"/>
                <p:cNvSpPr>
                  <a:spLocks noChangeAspect="1"/>
                </p:cNvSpPr>
                <p:nvPr/>
              </p:nvSpPr>
              <p:spPr bwMode="auto">
                <a:xfrm>
                  <a:off x="1926" y="2433"/>
                  <a:ext cx="573" cy="560"/>
                </a:xfrm>
                <a:custGeom>
                  <a:avLst/>
                  <a:gdLst>
                    <a:gd name="T0" fmla="*/ 16 w 1144"/>
                    <a:gd name="T1" fmla="*/ 217 h 1119"/>
                    <a:gd name="T2" fmla="*/ 19 w 1144"/>
                    <a:gd name="T3" fmla="*/ 261 h 1119"/>
                    <a:gd name="T4" fmla="*/ 111 w 1144"/>
                    <a:gd name="T5" fmla="*/ 332 h 1119"/>
                    <a:gd name="T6" fmla="*/ 183 w 1144"/>
                    <a:gd name="T7" fmla="*/ 375 h 1119"/>
                    <a:gd name="T8" fmla="*/ 176 w 1144"/>
                    <a:gd name="T9" fmla="*/ 434 h 1119"/>
                    <a:gd name="T10" fmla="*/ 218 w 1144"/>
                    <a:gd name="T11" fmla="*/ 522 h 1119"/>
                    <a:gd name="T12" fmla="*/ 237 w 1144"/>
                    <a:gd name="T13" fmla="*/ 642 h 1119"/>
                    <a:gd name="T14" fmla="*/ 198 w 1144"/>
                    <a:gd name="T15" fmla="*/ 642 h 1119"/>
                    <a:gd name="T16" fmla="*/ 173 w 1144"/>
                    <a:gd name="T17" fmla="*/ 704 h 1119"/>
                    <a:gd name="T18" fmla="*/ 147 w 1144"/>
                    <a:gd name="T19" fmla="*/ 766 h 1119"/>
                    <a:gd name="T20" fmla="*/ 85 w 1144"/>
                    <a:gd name="T21" fmla="*/ 874 h 1119"/>
                    <a:gd name="T22" fmla="*/ 88 w 1144"/>
                    <a:gd name="T23" fmla="*/ 926 h 1119"/>
                    <a:gd name="T24" fmla="*/ 242 w 1144"/>
                    <a:gd name="T25" fmla="*/ 1027 h 1119"/>
                    <a:gd name="T26" fmla="*/ 372 w 1144"/>
                    <a:gd name="T27" fmla="*/ 1089 h 1119"/>
                    <a:gd name="T28" fmla="*/ 486 w 1144"/>
                    <a:gd name="T29" fmla="*/ 1119 h 1119"/>
                    <a:gd name="T30" fmla="*/ 529 w 1144"/>
                    <a:gd name="T31" fmla="*/ 1033 h 1119"/>
                    <a:gd name="T32" fmla="*/ 632 w 1144"/>
                    <a:gd name="T33" fmla="*/ 995 h 1119"/>
                    <a:gd name="T34" fmla="*/ 707 w 1144"/>
                    <a:gd name="T35" fmla="*/ 1034 h 1119"/>
                    <a:gd name="T36" fmla="*/ 811 w 1144"/>
                    <a:gd name="T37" fmla="*/ 1089 h 1119"/>
                    <a:gd name="T38" fmla="*/ 906 w 1144"/>
                    <a:gd name="T39" fmla="*/ 1066 h 1119"/>
                    <a:gd name="T40" fmla="*/ 975 w 1144"/>
                    <a:gd name="T41" fmla="*/ 994 h 1119"/>
                    <a:gd name="T42" fmla="*/ 933 w 1144"/>
                    <a:gd name="T43" fmla="*/ 962 h 1119"/>
                    <a:gd name="T44" fmla="*/ 925 w 1144"/>
                    <a:gd name="T45" fmla="*/ 860 h 1119"/>
                    <a:gd name="T46" fmla="*/ 952 w 1144"/>
                    <a:gd name="T47" fmla="*/ 766 h 1119"/>
                    <a:gd name="T48" fmla="*/ 952 w 1144"/>
                    <a:gd name="T49" fmla="*/ 678 h 1119"/>
                    <a:gd name="T50" fmla="*/ 903 w 1144"/>
                    <a:gd name="T51" fmla="*/ 681 h 1119"/>
                    <a:gd name="T52" fmla="*/ 880 w 1144"/>
                    <a:gd name="T53" fmla="*/ 668 h 1119"/>
                    <a:gd name="T54" fmla="*/ 933 w 1144"/>
                    <a:gd name="T55" fmla="*/ 606 h 1119"/>
                    <a:gd name="T56" fmla="*/ 1014 w 1144"/>
                    <a:gd name="T57" fmla="*/ 528 h 1119"/>
                    <a:gd name="T58" fmla="*/ 1056 w 1144"/>
                    <a:gd name="T59" fmla="*/ 489 h 1119"/>
                    <a:gd name="T60" fmla="*/ 1089 w 1144"/>
                    <a:gd name="T61" fmla="*/ 414 h 1119"/>
                    <a:gd name="T62" fmla="*/ 1144 w 1144"/>
                    <a:gd name="T63" fmla="*/ 351 h 1119"/>
                    <a:gd name="T64" fmla="*/ 1078 w 1144"/>
                    <a:gd name="T65" fmla="*/ 320 h 1119"/>
                    <a:gd name="T66" fmla="*/ 1000 w 1144"/>
                    <a:gd name="T67" fmla="*/ 292 h 1119"/>
                    <a:gd name="T68" fmla="*/ 946 w 1144"/>
                    <a:gd name="T69" fmla="*/ 244 h 1119"/>
                    <a:gd name="T70" fmla="*/ 871 w 1144"/>
                    <a:gd name="T71" fmla="*/ 178 h 1119"/>
                    <a:gd name="T72" fmla="*/ 808 w 1144"/>
                    <a:gd name="T73" fmla="*/ 114 h 1119"/>
                    <a:gd name="T74" fmla="*/ 763 w 1144"/>
                    <a:gd name="T75" fmla="*/ 45 h 1119"/>
                    <a:gd name="T76" fmla="*/ 665 w 1144"/>
                    <a:gd name="T77" fmla="*/ 3 h 1119"/>
                    <a:gd name="T78" fmla="*/ 623 w 1144"/>
                    <a:gd name="T79" fmla="*/ 52 h 1119"/>
                    <a:gd name="T80" fmla="*/ 476 w 1144"/>
                    <a:gd name="T81" fmla="*/ 130 h 1119"/>
                    <a:gd name="T82" fmla="*/ 398 w 1144"/>
                    <a:gd name="T83" fmla="*/ 156 h 1119"/>
                    <a:gd name="T84" fmla="*/ 329 w 1144"/>
                    <a:gd name="T85" fmla="*/ 117 h 1119"/>
                    <a:gd name="T86" fmla="*/ 297 w 1144"/>
                    <a:gd name="T87" fmla="*/ 84 h 1119"/>
                    <a:gd name="T88" fmla="*/ 306 w 1144"/>
                    <a:gd name="T89" fmla="*/ 124 h 1119"/>
                    <a:gd name="T90" fmla="*/ 296 w 1144"/>
                    <a:gd name="T91" fmla="*/ 169 h 1119"/>
                    <a:gd name="T92" fmla="*/ 273 w 1144"/>
                    <a:gd name="T93" fmla="*/ 205 h 1119"/>
                    <a:gd name="T94" fmla="*/ 212 w 1144"/>
                    <a:gd name="T95" fmla="*/ 189 h 1119"/>
                    <a:gd name="T96" fmla="*/ 139 w 1144"/>
                    <a:gd name="T97" fmla="*/ 144 h 1119"/>
                    <a:gd name="T98" fmla="*/ 88 w 1144"/>
                    <a:gd name="T99" fmla="*/ 162 h 1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44" h="1119">
                      <a:moveTo>
                        <a:pt x="19" y="159"/>
                      </a:moveTo>
                      <a:lnTo>
                        <a:pt x="30" y="186"/>
                      </a:lnTo>
                      <a:lnTo>
                        <a:pt x="19" y="208"/>
                      </a:lnTo>
                      <a:lnTo>
                        <a:pt x="16" y="217"/>
                      </a:lnTo>
                      <a:lnTo>
                        <a:pt x="0" y="211"/>
                      </a:lnTo>
                      <a:lnTo>
                        <a:pt x="6" y="225"/>
                      </a:lnTo>
                      <a:lnTo>
                        <a:pt x="6" y="238"/>
                      </a:lnTo>
                      <a:lnTo>
                        <a:pt x="19" y="261"/>
                      </a:lnTo>
                      <a:lnTo>
                        <a:pt x="45" y="253"/>
                      </a:lnTo>
                      <a:lnTo>
                        <a:pt x="78" y="289"/>
                      </a:lnTo>
                      <a:lnTo>
                        <a:pt x="91" y="313"/>
                      </a:lnTo>
                      <a:lnTo>
                        <a:pt x="111" y="332"/>
                      </a:lnTo>
                      <a:lnTo>
                        <a:pt x="136" y="332"/>
                      </a:lnTo>
                      <a:lnTo>
                        <a:pt x="147" y="353"/>
                      </a:lnTo>
                      <a:lnTo>
                        <a:pt x="170" y="372"/>
                      </a:lnTo>
                      <a:lnTo>
                        <a:pt x="183" y="375"/>
                      </a:lnTo>
                      <a:lnTo>
                        <a:pt x="186" y="383"/>
                      </a:lnTo>
                      <a:lnTo>
                        <a:pt x="179" y="401"/>
                      </a:lnTo>
                      <a:lnTo>
                        <a:pt x="179" y="417"/>
                      </a:lnTo>
                      <a:lnTo>
                        <a:pt x="176" y="434"/>
                      </a:lnTo>
                      <a:lnTo>
                        <a:pt x="170" y="462"/>
                      </a:lnTo>
                      <a:lnTo>
                        <a:pt x="192" y="489"/>
                      </a:lnTo>
                      <a:lnTo>
                        <a:pt x="218" y="509"/>
                      </a:lnTo>
                      <a:lnTo>
                        <a:pt x="218" y="522"/>
                      </a:lnTo>
                      <a:lnTo>
                        <a:pt x="215" y="570"/>
                      </a:lnTo>
                      <a:lnTo>
                        <a:pt x="209" y="609"/>
                      </a:lnTo>
                      <a:lnTo>
                        <a:pt x="215" y="626"/>
                      </a:lnTo>
                      <a:lnTo>
                        <a:pt x="237" y="642"/>
                      </a:lnTo>
                      <a:lnTo>
                        <a:pt x="237" y="675"/>
                      </a:lnTo>
                      <a:lnTo>
                        <a:pt x="237" y="698"/>
                      </a:lnTo>
                      <a:lnTo>
                        <a:pt x="212" y="665"/>
                      </a:lnTo>
                      <a:lnTo>
                        <a:pt x="198" y="642"/>
                      </a:lnTo>
                      <a:lnTo>
                        <a:pt x="189" y="648"/>
                      </a:lnTo>
                      <a:lnTo>
                        <a:pt x="195" y="665"/>
                      </a:lnTo>
                      <a:lnTo>
                        <a:pt x="186" y="684"/>
                      </a:lnTo>
                      <a:lnTo>
                        <a:pt x="173" y="704"/>
                      </a:lnTo>
                      <a:lnTo>
                        <a:pt x="164" y="718"/>
                      </a:lnTo>
                      <a:lnTo>
                        <a:pt x="176" y="731"/>
                      </a:lnTo>
                      <a:lnTo>
                        <a:pt x="167" y="746"/>
                      </a:lnTo>
                      <a:lnTo>
                        <a:pt x="147" y="766"/>
                      </a:lnTo>
                      <a:lnTo>
                        <a:pt x="144" y="782"/>
                      </a:lnTo>
                      <a:lnTo>
                        <a:pt x="133" y="802"/>
                      </a:lnTo>
                      <a:lnTo>
                        <a:pt x="103" y="838"/>
                      </a:lnTo>
                      <a:lnTo>
                        <a:pt x="85" y="874"/>
                      </a:lnTo>
                      <a:lnTo>
                        <a:pt x="85" y="880"/>
                      </a:lnTo>
                      <a:lnTo>
                        <a:pt x="94" y="890"/>
                      </a:lnTo>
                      <a:lnTo>
                        <a:pt x="84" y="907"/>
                      </a:lnTo>
                      <a:lnTo>
                        <a:pt x="88" y="926"/>
                      </a:lnTo>
                      <a:lnTo>
                        <a:pt x="105" y="952"/>
                      </a:lnTo>
                      <a:lnTo>
                        <a:pt x="176" y="991"/>
                      </a:lnTo>
                      <a:lnTo>
                        <a:pt x="225" y="1033"/>
                      </a:lnTo>
                      <a:lnTo>
                        <a:pt x="242" y="1027"/>
                      </a:lnTo>
                      <a:lnTo>
                        <a:pt x="267" y="1018"/>
                      </a:lnTo>
                      <a:lnTo>
                        <a:pt x="353" y="1054"/>
                      </a:lnTo>
                      <a:lnTo>
                        <a:pt x="365" y="1066"/>
                      </a:lnTo>
                      <a:lnTo>
                        <a:pt x="372" y="1089"/>
                      </a:lnTo>
                      <a:lnTo>
                        <a:pt x="387" y="1096"/>
                      </a:lnTo>
                      <a:lnTo>
                        <a:pt x="407" y="1099"/>
                      </a:lnTo>
                      <a:lnTo>
                        <a:pt x="437" y="1116"/>
                      </a:lnTo>
                      <a:lnTo>
                        <a:pt x="486" y="1119"/>
                      </a:lnTo>
                      <a:lnTo>
                        <a:pt x="501" y="1099"/>
                      </a:lnTo>
                      <a:lnTo>
                        <a:pt x="506" y="1077"/>
                      </a:lnTo>
                      <a:lnTo>
                        <a:pt x="506" y="1052"/>
                      </a:lnTo>
                      <a:lnTo>
                        <a:pt x="529" y="1033"/>
                      </a:lnTo>
                      <a:lnTo>
                        <a:pt x="571" y="1010"/>
                      </a:lnTo>
                      <a:lnTo>
                        <a:pt x="590" y="1007"/>
                      </a:lnTo>
                      <a:lnTo>
                        <a:pt x="613" y="995"/>
                      </a:lnTo>
                      <a:lnTo>
                        <a:pt x="632" y="995"/>
                      </a:lnTo>
                      <a:lnTo>
                        <a:pt x="655" y="1010"/>
                      </a:lnTo>
                      <a:lnTo>
                        <a:pt x="671" y="1030"/>
                      </a:lnTo>
                      <a:lnTo>
                        <a:pt x="691" y="1030"/>
                      </a:lnTo>
                      <a:lnTo>
                        <a:pt x="707" y="1034"/>
                      </a:lnTo>
                      <a:lnTo>
                        <a:pt x="740" y="1037"/>
                      </a:lnTo>
                      <a:lnTo>
                        <a:pt x="763" y="1066"/>
                      </a:lnTo>
                      <a:lnTo>
                        <a:pt x="782" y="1080"/>
                      </a:lnTo>
                      <a:lnTo>
                        <a:pt x="811" y="1089"/>
                      </a:lnTo>
                      <a:lnTo>
                        <a:pt x="835" y="1102"/>
                      </a:lnTo>
                      <a:lnTo>
                        <a:pt x="848" y="1105"/>
                      </a:lnTo>
                      <a:lnTo>
                        <a:pt x="883" y="1071"/>
                      </a:lnTo>
                      <a:lnTo>
                        <a:pt x="906" y="1066"/>
                      </a:lnTo>
                      <a:lnTo>
                        <a:pt x="922" y="1052"/>
                      </a:lnTo>
                      <a:lnTo>
                        <a:pt x="946" y="1034"/>
                      </a:lnTo>
                      <a:lnTo>
                        <a:pt x="978" y="1033"/>
                      </a:lnTo>
                      <a:lnTo>
                        <a:pt x="975" y="994"/>
                      </a:lnTo>
                      <a:lnTo>
                        <a:pt x="969" y="982"/>
                      </a:lnTo>
                      <a:lnTo>
                        <a:pt x="955" y="962"/>
                      </a:lnTo>
                      <a:lnTo>
                        <a:pt x="945" y="965"/>
                      </a:lnTo>
                      <a:lnTo>
                        <a:pt x="933" y="962"/>
                      </a:lnTo>
                      <a:lnTo>
                        <a:pt x="922" y="946"/>
                      </a:lnTo>
                      <a:lnTo>
                        <a:pt x="919" y="907"/>
                      </a:lnTo>
                      <a:lnTo>
                        <a:pt x="942" y="881"/>
                      </a:lnTo>
                      <a:lnTo>
                        <a:pt x="925" y="860"/>
                      </a:lnTo>
                      <a:lnTo>
                        <a:pt x="925" y="851"/>
                      </a:lnTo>
                      <a:lnTo>
                        <a:pt x="958" y="818"/>
                      </a:lnTo>
                      <a:lnTo>
                        <a:pt x="958" y="806"/>
                      </a:lnTo>
                      <a:lnTo>
                        <a:pt x="952" y="766"/>
                      </a:lnTo>
                      <a:lnTo>
                        <a:pt x="972" y="746"/>
                      </a:lnTo>
                      <a:lnTo>
                        <a:pt x="955" y="724"/>
                      </a:lnTo>
                      <a:lnTo>
                        <a:pt x="955" y="707"/>
                      </a:lnTo>
                      <a:lnTo>
                        <a:pt x="952" y="678"/>
                      </a:lnTo>
                      <a:lnTo>
                        <a:pt x="945" y="671"/>
                      </a:lnTo>
                      <a:lnTo>
                        <a:pt x="925" y="671"/>
                      </a:lnTo>
                      <a:lnTo>
                        <a:pt x="907" y="675"/>
                      </a:lnTo>
                      <a:lnTo>
                        <a:pt x="903" y="681"/>
                      </a:lnTo>
                      <a:lnTo>
                        <a:pt x="891" y="692"/>
                      </a:lnTo>
                      <a:lnTo>
                        <a:pt x="874" y="698"/>
                      </a:lnTo>
                      <a:lnTo>
                        <a:pt x="868" y="681"/>
                      </a:lnTo>
                      <a:lnTo>
                        <a:pt x="880" y="668"/>
                      </a:lnTo>
                      <a:lnTo>
                        <a:pt x="886" y="656"/>
                      </a:lnTo>
                      <a:lnTo>
                        <a:pt x="886" y="642"/>
                      </a:lnTo>
                      <a:lnTo>
                        <a:pt x="916" y="612"/>
                      </a:lnTo>
                      <a:lnTo>
                        <a:pt x="933" y="606"/>
                      </a:lnTo>
                      <a:lnTo>
                        <a:pt x="936" y="584"/>
                      </a:lnTo>
                      <a:lnTo>
                        <a:pt x="952" y="564"/>
                      </a:lnTo>
                      <a:lnTo>
                        <a:pt x="1000" y="528"/>
                      </a:lnTo>
                      <a:lnTo>
                        <a:pt x="1014" y="528"/>
                      </a:lnTo>
                      <a:lnTo>
                        <a:pt x="1020" y="515"/>
                      </a:lnTo>
                      <a:lnTo>
                        <a:pt x="1036" y="498"/>
                      </a:lnTo>
                      <a:lnTo>
                        <a:pt x="1050" y="498"/>
                      </a:lnTo>
                      <a:lnTo>
                        <a:pt x="1056" y="489"/>
                      </a:lnTo>
                      <a:lnTo>
                        <a:pt x="1063" y="483"/>
                      </a:lnTo>
                      <a:lnTo>
                        <a:pt x="1075" y="464"/>
                      </a:lnTo>
                      <a:lnTo>
                        <a:pt x="1086" y="434"/>
                      </a:lnTo>
                      <a:lnTo>
                        <a:pt x="1089" y="414"/>
                      </a:lnTo>
                      <a:lnTo>
                        <a:pt x="1089" y="398"/>
                      </a:lnTo>
                      <a:lnTo>
                        <a:pt x="1105" y="378"/>
                      </a:lnTo>
                      <a:lnTo>
                        <a:pt x="1131" y="365"/>
                      </a:lnTo>
                      <a:lnTo>
                        <a:pt x="1144" y="351"/>
                      </a:lnTo>
                      <a:lnTo>
                        <a:pt x="1144" y="345"/>
                      </a:lnTo>
                      <a:lnTo>
                        <a:pt x="1122" y="329"/>
                      </a:lnTo>
                      <a:lnTo>
                        <a:pt x="1111" y="323"/>
                      </a:lnTo>
                      <a:lnTo>
                        <a:pt x="1078" y="320"/>
                      </a:lnTo>
                      <a:lnTo>
                        <a:pt x="1041" y="313"/>
                      </a:lnTo>
                      <a:lnTo>
                        <a:pt x="1027" y="312"/>
                      </a:lnTo>
                      <a:lnTo>
                        <a:pt x="1014" y="306"/>
                      </a:lnTo>
                      <a:lnTo>
                        <a:pt x="1000" y="292"/>
                      </a:lnTo>
                      <a:lnTo>
                        <a:pt x="988" y="270"/>
                      </a:lnTo>
                      <a:lnTo>
                        <a:pt x="978" y="256"/>
                      </a:lnTo>
                      <a:lnTo>
                        <a:pt x="963" y="250"/>
                      </a:lnTo>
                      <a:lnTo>
                        <a:pt x="946" y="244"/>
                      </a:lnTo>
                      <a:lnTo>
                        <a:pt x="939" y="241"/>
                      </a:lnTo>
                      <a:lnTo>
                        <a:pt x="916" y="222"/>
                      </a:lnTo>
                      <a:lnTo>
                        <a:pt x="888" y="199"/>
                      </a:lnTo>
                      <a:lnTo>
                        <a:pt x="871" y="178"/>
                      </a:lnTo>
                      <a:lnTo>
                        <a:pt x="851" y="172"/>
                      </a:lnTo>
                      <a:lnTo>
                        <a:pt x="841" y="163"/>
                      </a:lnTo>
                      <a:lnTo>
                        <a:pt x="832" y="142"/>
                      </a:lnTo>
                      <a:lnTo>
                        <a:pt x="808" y="114"/>
                      </a:lnTo>
                      <a:lnTo>
                        <a:pt x="802" y="94"/>
                      </a:lnTo>
                      <a:lnTo>
                        <a:pt x="782" y="75"/>
                      </a:lnTo>
                      <a:lnTo>
                        <a:pt x="773" y="58"/>
                      </a:lnTo>
                      <a:lnTo>
                        <a:pt x="763" y="45"/>
                      </a:lnTo>
                      <a:lnTo>
                        <a:pt x="743" y="30"/>
                      </a:lnTo>
                      <a:lnTo>
                        <a:pt x="724" y="9"/>
                      </a:lnTo>
                      <a:lnTo>
                        <a:pt x="707" y="0"/>
                      </a:lnTo>
                      <a:lnTo>
                        <a:pt x="665" y="3"/>
                      </a:lnTo>
                      <a:lnTo>
                        <a:pt x="649" y="3"/>
                      </a:lnTo>
                      <a:lnTo>
                        <a:pt x="626" y="19"/>
                      </a:lnTo>
                      <a:lnTo>
                        <a:pt x="640" y="33"/>
                      </a:lnTo>
                      <a:lnTo>
                        <a:pt x="623" y="52"/>
                      </a:lnTo>
                      <a:lnTo>
                        <a:pt x="581" y="105"/>
                      </a:lnTo>
                      <a:lnTo>
                        <a:pt x="560" y="117"/>
                      </a:lnTo>
                      <a:lnTo>
                        <a:pt x="501" y="123"/>
                      </a:lnTo>
                      <a:lnTo>
                        <a:pt x="476" y="130"/>
                      </a:lnTo>
                      <a:lnTo>
                        <a:pt x="462" y="144"/>
                      </a:lnTo>
                      <a:lnTo>
                        <a:pt x="456" y="156"/>
                      </a:lnTo>
                      <a:lnTo>
                        <a:pt x="434" y="150"/>
                      </a:lnTo>
                      <a:lnTo>
                        <a:pt x="398" y="156"/>
                      </a:lnTo>
                      <a:lnTo>
                        <a:pt x="375" y="153"/>
                      </a:lnTo>
                      <a:lnTo>
                        <a:pt x="356" y="139"/>
                      </a:lnTo>
                      <a:lnTo>
                        <a:pt x="342" y="123"/>
                      </a:lnTo>
                      <a:lnTo>
                        <a:pt x="329" y="117"/>
                      </a:lnTo>
                      <a:lnTo>
                        <a:pt x="339" y="103"/>
                      </a:lnTo>
                      <a:lnTo>
                        <a:pt x="323" y="88"/>
                      </a:lnTo>
                      <a:lnTo>
                        <a:pt x="309" y="85"/>
                      </a:lnTo>
                      <a:lnTo>
                        <a:pt x="297" y="84"/>
                      </a:lnTo>
                      <a:lnTo>
                        <a:pt x="296" y="88"/>
                      </a:lnTo>
                      <a:lnTo>
                        <a:pt x="306" y="100"/>
                      </a:lnTo>
                      <a:lnTo>
                        <a:pt x="300" y="108"/>
                      </a:lnTo>
                      <a:lnTo>
                        <a:pt x="306" y="124"/>
                      </a:lnTo>
                      <a:lnTo>
                        <a:pt x="309" y="144"/>
                      </a:lnTo>
                      <a:lnTo>
                        <a:pt x="309" y="159"/>
                      </a:lnTo>
                      <a:lnTo>
                        <a:pt x="306" y="162"/>
                      </a:lnTo>
                      <a:lnTo>
                        <a:pt x="296" y="169"/>
                      </a:lnTo>
                      <a:lnTo>
                        <a:pt x="293" y="183"/>
                      </a:lnTo>
                      <a:lnTo>
                        <a:pt x="293" y="198"/>
                      </a:lnTo>
                      <a:lnTo>
                        <a:pt x="290" y="208"/>
                      </a:lnTo>
                      <a:lnTo>
                        <a:pt x="273" y="205"/>
                      </a:lnTo>
                      <a:lnTo>
                        <a:pt x="254" y="195"/>
                      </a:lnTo>
                      <a:lnTo>
                        <a:pt x="242" y="205"/>
                      </a:lnTo>
                      <a:lnTo>
                        <a:pt x="222" y="192"/>
                      </a:lnTo>
                      <a:lnTo>
                        <a:pt x="212" y="189"/>
                      </a:lnTo>
                      <a:lnTo>
                        <a:pt x="198" y="199"/>
                      </a:lnTo>
                      <a:lnTo>
                        <a:pt x="186" y="198"/>
                      </a:lnTo>
                      <a:lnTo>
                        <a:pt x="186" y="189"/>
                      </a:lnTo>
                      <a:lnTo>
                        <a:pt x="139" y="144"/>
                      </a:lnTo>
                      <a:lnTo>
                        <a:pt x="127" y="142"/>
                      </a:lnTo>
                      <a:lnTo>
                        <a:pt x="120" y="150"/>
                      </a:lnTo>
                      <a:lnTo>
                        <a:pt x="100" y="159"/>
                      </a:lnTo>
                      <a:lnTo>
                        <a:pt x="88" y="162"/>
                      </a:lnTo>
                      <a:lnTo>
                        <a:pt x="75" y="147"/>
                      </a:lnTo>
                      <a:lnTo>
                        <a:pt x="42" y="147"/>
                      </a:lnTo>
                      <a:lnTo>
                        <a:pt x="19" y="15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610368" name="Freeform 64"/>
              <p:cNvSpPr>
                <a:spLocks noChangeAspect="1"/>
              </p:cNvSpPr>
              <p:nvPr/>
            </p:nvSpPr>
            <p:spPr bwMode="auto">
              <a:xfrm>
                <a:off x="4770438" y="3219450"/>
                <a:ext cx="439737" cy="238125"/>
              </a:xfrm>
              <a:custGeom>
                <a:avLst/>
                <a:gdLst>
                  <a:gd name="T0" fmla="*/ 137 w 556"/>
                  <a:gd name="T1" fmla="*/ 98 h 290"/>
                  <a:gd name="T2" fmla="*/ 125 w 556"/>
                  <a:gd name="T3" fmla="*/ 59 h 290"/>
                  <a:gd name="T4" fmla="*/ 89 w 556"/>
                  <a:gd name="T5" fmla="*/ 39 h 290"/>
                  <a:gd name="T6" fmla="*/ 50 w 556"/>
                  <a:gd name="T7" fmla="*/ 69 h 290"/>
                  <a:gd name="T8" fmla="*/ 26 w 556"/>
                  <a:gd name="T9" fmla="*/ 134 h 290"/>
                  <a:gd name="T10" fmla="*/ 20 w 556"/>
                  <a:gd name="T11" fmla="*/ 156 h 290"/>
                  <a:gd name="T12" fmla="*/ 0 w 556"/>
                  <a:gd name="T13" fmla="*/ 179 h 290"/>
                  <a:gd name="T14" fmla="*/ 6 w 556"/>
                  <a:gd name="T15" fmla="*/ 224 h 290"/>
                  <a:gd name="T16" fmla="*/ 23 w 556"/>
                  <a:gd name="T17" fmla="*/ 254 h 290"/>
                  <a:gd name="T18" fmla="*/ 73 w 556"/>
                  <a:gd name="T19" fmla="*/ 228 h 290"/>
                  <a:gd name="T20" fmla="*/ 106 w 556"/>
                  <a:gd name="T21" fmla="*/ 224 h 290"/>
                  <a:gd name="T22" fmla="*/ 148 w 556"/>
                  <a:gd name="T23" fmla="*/ 234 h 290"/>
                  <a:gd name="T24" fmla="*/ 190 w 556"/>
                  <a:gd name="T25" fmla="*/ 224 h 290"/>
                  <a:gd name="T26" fmla="*/ 217 w 556"/>
                  <a:gd name="T27" fmla="*/ 231 h 290"/>
                  <a:gd name="T28" fmla="*/ 253 w 556"/>
                  <a:gd name="T29" fmla="*/ 224 h 290"/>
                  <a:gd name="T30" fmla="*/ 295 w 556"/>
                  <a:gd name="T31" fmla="*/ 221 h 290"/>
                  <a:gd name="T32" fmla="*/ 337 w 556"/>
                  <a:gd name="T33" fmla="*/ 248 h 290"/>
                  <a:gd name="T34" fmla="*/ 393 w 556"/>
                  <a:gd name="T35" fmla="*/ 272 h 290"/>
                  <a:gd name="T36" fmla="*/ 426 w 556"/>
                  <a:gd name="T37" fmla="*/ 290 h 290"/>
                  <a:gd name="T38" fmla="*/ 475 w 556"/>
                  <a:gd name="T39" fmla="*/ 276 h 290"/>
                  <a:gd name="T40" fmla="*/ 501 w 556"/>
                  <a:gd name="T41" fmla="*/ 251 h 290"/>
                  <a:gd name="T42" fmla="*/ 547 w 556"/>
                  <a:gd name="T43" fmla="*/ 201 h 290"/>
                  <a:gd name="T44" fmla="*/ 550 w 556"/>
                  <a:gd name="T45" fmla="*/ 137 h 290"/>
                  <a:gd name="T46" fmla="*/ 511 w 556"/>
                  <a:gd name="T47" fmla="*/ 104 h 290"/>
                  <a:gd name="T48" fmla="*/ 490 w 556"/>
                  <a:gd name="T49" fmla="*/ 50 h 290"/>
                  <a:gd name="T50" fmla="*/ 454 w 556"/>
                  <a:gd name="T51" fmla="*/ 29 h 290"/>
                  <a:gd name="T52" fmla="*/ 390 w 556"/>
                  <a:gd name="T53" fmla="*/ 45 h 290"/>
                  <a:gd name="T54" fmla="*/ 353 w 556"/>
                  <a:gd name="T55" fmla="*/ 29 h 290"/>
                  <a:gd name="T56" fmla="*/ 320 w 556"/>
                  <a:gd name="T57" fmla="*/ 6 h 290"/>
                  <a:gd name="T58" fmla="*/ 287 w 556"/>
                  <a:gd name="T59" fmla="*/ 0 h 290"/>
                  <a:gd name="T60" fmla="*/ 251 w 556"/>
                  <a:gd name="T61" fmla="*/ 6 h 290"/>
                  <a:gd name="T62" fmla="*/ 233 w 556"/>
                  <a:gd name="T63" fmla="*/ 29 h 290"/>
                  <a:gd name="T64" fmla="*/ 239 w 556"/>
                  <a:gd name="T65" fmla="*/ 92 h 290"/>
                  <a:gd name="T66" fmla="*/ 217 w 556"/>
                  <a:gd name="T67" fmla="*/ 128 h 290"/>
                  <a:gd name="T68" fmla="*/ 193 w 556"/>
                  <a:gd name="T69" fmla="*/ 12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6" h="290">
                    <a:moveTo>
                      <a:pt x="164" y="114"/>
                    </a:moveTo>
                    <a:lnTo>
                      <a:pt x="137" y="98"/>
                    </a:lnTo>
                    <a:lnTo>
                      <a:pt x="131" y="78"/>
                    </a:lnTo>
                    <a:lnTo>
                      <a:pt x="125" y="59"/>
                    </a:lnTo>
                    <a:lnTo>
                      <a:pt x="112" y="39"/>
                    </a:lnTo>
                    <a:lnTo>
                      <a:pt x="89" y="39"/>
                    </a:lnTo>
                    <a:lnTo>
                      <a:pt x="73" y="48"/>
                    </a:lnTo>
                    <a:lnTo>
                      <a:pt x="50" y="69"/>
                    </a:lnTo>
                    <a:lnTo>
                      <a:pt x="23" y="120"/>
                    </a:lnTo>
                    <a:lnTo>
                      <a:pt x="26" y="134"/>
                    </a:lnTo>
                    <a:lnTo>
                      <a:pt x="26" y="147"/>
                    </a:lnTo>
                    <a:lnTo>
                      <a:pt x="20" y="156"/>
                    </a:lnTo>
                    <a:lnTo>
                      <a:pt x="9" y="167"/>
                    </a:lnTo>
                    <a:lnTo>
                      <a:pt x="0" y="179"/>
                    </a:lnTo>
                    <a:lnTo>
                      <a:pt x="6" y="192"/>
                    </a:lnTo>
                    <a:lnTo>
                      <a:pt x="6" y="224"/>
                    </a:lnTo>
                    <a:lnTo>
                      <a:pt x="11" y="248"/>
                    </a:lnTo>
                    <a:lnTo>
                      <a:pt x="23" y="254"/>
                    </a:lnTo>
                    <a:lnTo>
                      <a:pt x="46" y="245"/>
                    </a:lnTo>
                    <a:lnTo>
                      <a:pt x="73" y="228"/>
                    </a:lnTo>
                    <a:lnTo>
                      <a:pt x="85" y="218"/>
                    </a:lnTo>
                    <a:lnTo>
                      <a:pt x="106" y="224"/>
                    </a:lnTo>
                    <a:lnTo>
                      <a:pt x="128" y="228"/>
                    </a:lnTo>
                    <a:lnTo>
                      <a:pt x="148" y="234"/>
                    </a:lnTo>
                    <a:lnTo>
                      <a:pt x="161" y="240"/>
                    </a:lnTo>
                    <a:lnTo>
                      <a:pt x="190" y="224"/>
                    </a:lnTo>
                    <a:lnTo>
                      <a:pt x="203" y="224"/>
                    </a:lnTo>
                    <a:lnTo>
                      <a:pt x="217" y="231"/>
                    </a:lnTo>
                    <a:lnTo>
                      <a:pt x="236" y="237"/>
                    </a:lnTo>
                    <a:lnTo>
                      <a:pt x="253" y="224"/>
                    </a:lnTo>
                    <a:lnTo>
                      <a:pt x="278" y="218"/>
                    </a:lnTo>
                    <a:lnTo>
                      <a:pt x="295" y="221"/>
                    </a:lnTo>
                    <a:lnTo>
                      <a:pt x="308" y="245"/>
                    </a:lnTo>
                    <a:lnTo>
                      <a:pt x="337" y="248"/>
                    </a:lnTo>
                    <a:lnTo>
                      <a:pt x="370" y="245"/>
                    </a:lnTo>
                    <a:lnTo>
                      <a:pt x="393" y="272"/>
                    </a:lnTo>
                    <a:lnTo>
                      <a:pt x="409" y="287"/>
                    </a:lnTo>
                    <a:lnTo>
                      <a:pt x="426" y="290"/>
                    </a:lnTo>
                    <a:lnTo>
                      <a:pt x="451" y="279"/>
                    </a:lnTo>
                    <a:lnTo>
                      <a:pt x="475" y="276"/>
                    </a:lnTo>
                    <a:lnTo>
                      <a:pt x="492" y="264"/>
                    </a:lnTo>
                    <a:lnTo>
                      <a:pt x="501" y="251"/>
                    </a:lnTo>
                    <a:lnTo>
                      <a:pt x="531" y="218"/>
                    </a:lnTo>
                    <a:lnTo>
                      <a:pt x="547" y="201"/>
                    </a:lnTo>
                    <a:lnTo>
                      <a:pt x="556" y="176"/>
                    </a:lnTo>
                    <a:lnTo>
                      <a:pt x="550" y="137"/>
                    </a:lnTo>
                    <a:lnTo>
                      <a:pt x="537" y="128"/>
                    </a:lnTo>
                    <a:lnTo>
                      <a:pt x="511" y="104"/>
                    </a:lnTo>
                    <a:lnTo>
                      <a:pt x="501" y="78"/>
                    </a:lnTo>
                    <a:lnTo>
                      <a:pt x="490" y="50"/>
                    </a:lnTo>
                    <a:lnTo>
                      <a:pt x="468" y="30"/>
                    </a:lnTo>
                    <a:lnTo>
                      <a:pt x="454" y="29"/>
                    </a:lnTo>
                    <a:lnTo>
                      <a:pt x="409" y="30"/>
                    </a:lnTo>
                    <a:lnTo>
                      <a:pt x="390" y="45"/>
                    </a:lnTo>
                    <a:lnTo>
                      <a:pt x="376" y="50"/>
                    </a:lnTo>
                    <a:lnTo>
                      <a:pt x="353" y="29"/>
                    </a:lnTo>
                    <a:lnTo>
                      <a:pt x="334" y="20"/>
                    </a:lnTo>
                    <a:lnTo>
                      <a:pt x="320" y="6"/>
                    </a:lnTo>
                    <a:lnTo>
                      <a:pt x="311" y="3"/>
                    </a:lnTo>
                    <a:lnTo>
                      <a:pt x="287" y="0"/>
                    </a:lnTo>
                    <a:lnTo>
                      <a:pt x="268" y="6"/>
                    </a:lnTo>
                    <a:lnTo>
                      <a:pt x="251" y="6"/>
                    </a:lnTo>
                    <a:lnTo>
                      <a:pt x="242" y="14"/>
                    </a:lnTo>
                    <a:lnTo>
                      <a:pt x="233" y="29"/>
                    </a:lnTo>
                    <a:lnTo>
                      <a:pt x="233" y="59"/>
                    </a:lnTo>
                    <a:lnTo>
                      <a:pt x="239" y="92"/>
                    </a:lnTo>
                    <a:lnTo>
                      <a:pt x="239" y="107"/>
                    </a:lnTo>
                    <a:lnTo>
                      <a:pt x="217" y="128"/>
                    </a:lnTo>
                    <a:lnTo>
                      <a:pt x="203" y="140"/>
                    </a:lnTo>
                    <a:lnTo>
                      <a:pt x="193" y="126"/>
                    </a:lnTo>
                    <a:lnTo>
                      <a:pt x="164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69" name="Group 65"/>
              <p:cNvGrpSpPr>
                <a:grpSpLocks noChangeAspect="1"/>
              </p:cNvGrpSpPr>
              <p:nvPr/>
            </p:nvGrpSpPr>
            <p:grpSpPr bwMode="auto">
              <a:xfrm>
                <a:off x="3049588" y="2909888"/>
                <a:ext cx="534987" cy="925512"/>
                <a:chOff x="1932" y="1863"/>
                <a:chExt cx="339" cy="565"/>
              </a:xfrm>
            </p:grpSpPr>
            <p:sp>
              <p:nvSpPr>
                <p:cNvPr id="610370" name="Freeform 66"/>
                <p:cNvSpPr>
                  <a:spLocks noChangeAspect="1"/>
                </p:cNvSpPr>
                <p:nvPr/>
              </p:nvSpPr>
              <p:spPr bwMode="auto">
                <a:xfrm>
                  <a:off x="1932" y="1869"/>
                  <a:ext cx="339" cy="559"/>
                </a:xfrm>
                <a:custGeom>
                  <a:avLst/>
                  <a:gdLst>
                    <a:gd name="T0" fmla="*/ 221 w 677"/>
                    <a:gd name="T1" fmla="*/ 772 h 1117"/>
                    <a:gd name="T2" fmla="*/ 145 w 677"/>
                    <a:gd name="T3" fmla="*/ 823 h 1117"/>
                    <a:gd name="T4" fmla="*/ 126 w 677"/>
                    <a:gd name="T5" fmla="*/ 869 h 1117"/>
                    <a:gd name="T6" fmla="*/ 170 w 677"/>
                    <a:gd name="T7" fmla="*/ 895 h 1117"/>
                    <a:gd name="T8" fmla="*/ 206 w 677"/>
                    <a:gd name="T9" fmla="*/ 911 h 1117"/>
                    <a:gd name="T10" fmla="*/ 270 w 677"/>
                    <a:gd name="T11" fmla="*/ 925 h 1117"/>
                    <a:gd name="T12" fmla="*/ 228 w 677"/>
                    <a:gd name="T13" fmla="*/ 976 h 1117"/>
                    <a:gd name="T14" fmla="*/ 130 w 677"/>
                    <a:gd name="T15" fmla="*/ 947 h 1117"/>
                    <a:gd name="T16" fmla="*/ 61 w 677"/>
                    <a:gd name="T17" fmla="*/ 1006 h 1117"/>
                    <a:gd name="T18" fmla="*/ 3 w 677"/>
                    <a:gd name="T19" fmla="*/ 1036 h 1117"/>
                    <a:gd name="T20" fmla="*/ 33 w 677"/>
                    <a:gd name="T21" fmla="*/ 1061 h 1117"/>
                    <a:gd name="T22" fmla="*/ 88 w 677"/>
                    <a:gd name="T23" fmla="*/ 1052 h 1117"/>
                    <a:gd name="T24" fmla="*/ 165 w 677"/>
                    <a:gd name="T25" fmla="*/ 1084 h 1117"/>
                    <a:gd name="T26" fmla="*/ 222 w 677"/>
                    <a:gd name="T27" fmla="*/ 1033 h 1117"/>
                    <a:gd name="T28" fmla="*/ 273 w 677"/>
                    <a:gd name="T29" fmla="*/ 1064 h 1117"/>
                    <a:gd name="T30" fmla="*/ 345 w 677"/>
                    <a:gd name="T31" fmla="*/ 1075 h 1117"/>
                    <a:gd name="T32" fmla="*/ 398 w 677"/>
                    <a:gd name="T33" fmla="*/ 1070 h 1117"/>
                    <a:gd name="T34" fmla="*/ 471 w 677"/>
                    <a:gd name="T35" fmla="*/ 1101 h 1117"/>
                    <a:gd name="T36" fmla="*/ 535 w 677"/>
                    <a:gd name="T37" fmla="*/ 1107 h 1117"/>
                    <a:gd name="T38" fmla="*/ 596 w 677"/>
                    <a:gd name="T39" fmla="*/ 1084 h 1117"/>
                    <a:gd name="T40" fmla="*/ 571 w 677"/>
                    <a:gd name="T41" fmla="*/ 1033 h 1117"/>
                    <a:gd name="T42" fmla="*/ 574 w 677"/>
                    <a:gd name="T43" fmla="*/ 1000 h 1117"/>
                    <a:gd name="T44" fmla="*/ 655 w 677"/>
                    <a:gd name="T45" fmla="*/ 947 h 1117"/>
                    <a:gd name="T46" fmla="*/ 677 w 677"/>
                    <a:gd name="T47" fmla="*/ 875 h 1117"/>
                    <a:gd name="T48" fmla="*/ 619 w 677"/>
                    <a:gd name="T49" fmla="*/ 836 h 1117"/>
                    <a:gd name="T50" fmla="*/ 577 w 677"/>
                    <a:gd name="T51" fmla="*/ 833 h 1117"/>
                    <a:gd name="T52" fmla="*/ 590 w 677"/>
                    <a:gd name="T53" fmla="*/ 764 h 1117"/>
                    <a:gd name="T54" fmla="*/ 590 w 677"/>
                    <a:gd name="T55" fmla="*/ 669 h 1117"/>
                    <a:gd name="T56" fmla="*/ 530 w 677"/>
                    <a:gd name="T57" fmla="*/ 561 h 1117"/>
                    <a:gd name="T58" fmla="*/ 530 w 677"/>
                    <a:gd name="T59" fmla="*/ 476 h 1117"/>
                    <a:gd name="T60" fmla="*/ 511 w 677"/>
                    <a:gd name="T61" fmla="*/ 408 h 1117"/>
                    <a:gd name="T62" fmla="*/ 446 w 677"/>
                    <a:gd name="T63" fmla="*/ 372 h 1117"/>
                    <a:gd name="T64" fmla="*/ 440 w 677"/>
                    <a:gd name="T65" fmla="*/ 345 h 1117"/>
                    <a:gd name="T66" fmla="*/ 495 w 677"/>
                    <a:gd name="T67" fmla="*/ 353 h 1117"/>
                    <a:gd name="T68" fmla="*/ 583 w 677"/>
                    <a:gd name="T69" fmla="*/ 247 h 1117"/>
                    <a:gd name="T70" fmla="*/ 577 w 677"/>
                    <a:gd name="T71" fmla="*/ 180 h 1117"/>
                    <a:gd name="T72" fmla="*/ 495 w 677"/>
                    <a:gd name="T73" fmla="*/ 147 h 1117"/>
                    <a:gd name="T74" fmla="*/ 452 w 677"/>
                    <a:gd name="T75" fmla="*/ 150 h 1117"/>
                    <a:gd name="T76" fmla="*/ 476 w 677"/>
                    <a:gd name="T77" fmla="*/ 108 h 1117"/>
                    <a:gd name="T78" fmla="*/ 563 w 677"/>
                    <a:gd name="T79" fmla="*/ 55 h 1117"/>
                    <a:gd name="T80" fmla="*/ 508 w 677"/>
                    <a:gd name="T81" fmla="*/ 19 h 1117"/>
                    <a:gd name="T82" fmla="*/ 416 w 677"/>
                    <a:gd name="T83" fmla="*/ 33 h 1117"/>
                    <a:gd name="T84" fmla="*/ 374 w 677"/>
                    <a:gd name="T85" fmla="*/ 72 h 1117"/>
                    <a:gd name="T86" fmla="*/ 345 w 677"/>
                    <a:gd name="T87" fmla="*/ 124 h 1117"/>
                    <a:gd name="T88" fmla="*/ 273 w 677"/>
                    <a:gd name="T89" fmla="*/ 214 h 1117"/>
                    <a:gd name="T90" fmla="*/ 320 w 677"/>
                    <a:gd name="T91" fmla="*/ 232 h 1117"/>
                    <a:gd name="T92" fmla="*/ 254 w 677"/>
                    <a:gd name="T93" fmla="*/ 345 h 1117"/>
                    <a:gd name="T94" fmla="*/ 276 w 677"/>
                    <a:gd name="T95" fmla="*/ 362 h 1117"/>
                    <a:gd name="T96" fmla="*/ 318 w 677"/>
                    <a:gd name="T97" fmla="*/ 386 h 1117"/>
                    <a:gd name="T98" fmla="*/ 270 w 677"/>
                    <a:gd name="T99" fmla="*/ 453 h 1117"/>
                    <a:gd name="T100" fmla="*/ 338 w 677"/>
                    <a:gd name="T101" fmla="*/ 497 h 1117"/>
                    <a:gd name="T102" fmla="*/ 378 w 677"/>
                    <a:gd name="T103" fmla="*/ 512 h 1117"/>
                    <a:gd name="T104" fmla="*/ 365 w 677"/>
                    <a:gd name="T105" fmla="*/ 608 h 1117"/>
                    <a:gd name="T106" fmla="*/ 362 w 677"/>
                    <a:gd name="T107" fmla="*/ 672 h 1117"/>
                    <a:gd name="T108" fmla="*/ 332 w 677"/>
                    <a:gd name="T109" fmla="*/ 702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77" h="1117">
                      <a:moveTo>
                        <a:pt x="203" y="716"/>
                      </a:moveTo>
                      <a:lnTo>
                        <a:pt x="234" y="745"/>
                      </a:lnTo>
                      <a:lnTo>
                        <a:pt x="221" y="772"/>
                      </a:lnTo>
                      <a:lnTo>
                        <a:pt x="201" y="794"/>
                      </a:lnTo>
                      <a:lnTo>
                        <a:pt x="170" y="809"/>
                      </a:lnTo>
                      <a:lnTo>
                        <a:pt x="145" y="823"/>
                      </a:lnTo>
                      <a:lnTo>
                        <a:pt x="120" y="826"/>
                      </a:lnTo>
                      <a:lnTo>
                        <a:pt x="106" y="836"/>
                      </a:lnTo>
                      <a:lnTo>
                        <a:pt x="126" y="869"/>
                      </a:lnTo>
                      <a:lnTo>
                        <a:pt x="156" y="869"/>
                      </a:lnTo>
                      <a:lnTo>
                        <a:pt x="170" y="872"/>
                      </a:lnTo>
                      <a:lnTo>
                        <a:pt x="170" y="895"/>
                      </a:lnTo>
                      <a:lnTo>
                        <a:pt x="186" y="895"/>
                      </a:lnTo>
                      <a:lnTo>
                        <a:pt x="198" y="889"/>
                      </a:lnTo>
                      <a:lnTo>
                        <a:pt x="206" y="911"/>
                      </a:lnTo>
                      <a:lnTo>
                        <a:pt x="222" y="931"/>
                      </a:lnTo>
                      <a:lnTo>
                        <a:pt x="251" y="931"/>
                      </a:lnTo>
                      <a:lnTo>
                        <a:pt x="270" y="925"/>
                      </a:lnTo>
                      <a:lnTo>
                        <a:pt x="287" y="931"/>
                      </a:lnTo>
                      <a:lnTo>
                        <a:pt x="245" y="967"/>
                      </a:lnTo>
                      <a:lnTo>
                        <a:pt x="228" y="976"/>
                      </a:lnTo>
                      <a:lnTo>
                        <a:pt x="206" y="967"/>
                      </a:lnTo>
                      <a:lnTo>
                        <a:pt x="156" y="947"/>
                      </a:lnTo>
                      <a:lnTo>
                        <a:pt x="130" y="947"/>
                      </a:lnTo>
                      <a:lnTo>
                        <a:pt x="108" y="967"/>
                      </a:lnTo>
                      <a:lnTo>
                        <a:pt x="78" y="992"/>
                      </a:lnTo>
                      <a:lnTo>
                        <a:pt x="61" y="1006"/>
                      </a:lnTo>
                      <a:lnTo>
                        <a:pt x="42" y="1012"/>
                      </a:lnTo>
                      <a:lnTo>
                        <a:pt x="19" y="1022"/>
                      </a:lnTo>
                      <a:lnTo>
                        <a:pt x="3" y="1036"/>
                      </a:lnTo>
                      <a:lnTo>
                        <a:pt x="0" y="1045"/>
                      </a:lnTo>
                      <a:lnTo>
                        <a:pt x="19" y="1048"/>
                      </a:lnTo>
                      <a:lnTo>
                        <a:pt x="33" y="1061"/>
                      </a:lnTo>
                      <a:lnTo>
                        <a:pt x="52" y="1070"/>
                      </a:lnTo>
                      <a:lnTo>
                        <a:pt x="72" y="1061"/>
                      </a:lnTo>
                      <a:lnTo>
                        <a:pt x="88" y="1052"/>
                      </a:lnTo>
                      <a:lnTo>
                        <a:pt x="108" y="1055"/>
                      </a:lnTo>
                      <a:lnTo>
                        <a:pt x="136" y="1072"/>
                      </a:lnTo>
                      <a:lnTo>
                        <a:pt x="165" y="1084"/>
                      </a:lnTo>
                      <a:lnTo>
                        <a:pt x="183" y="1072"/>
                      </a:lnTo>
                      <a:lnTo>
                        <a:pt x="192" y="1051"/>
                      </a:lnTo>
                      <a:lnTo>
                        <a:pt x="222" y="1033"/>
                      </a:lnTo>
                      <a:lnTo>
                        <a:pt x="242" y="1033"/>
                      </a:lnTo>
                      <a:lnTo>
                        <a:pt x="260" y="1052"/>
                      </a:lnTo>
                      <a:lnTo>
                        <a:pt x="273" y="1064"/>
                      </a:lnTo>
                      <a:lnTo>
                        <a:pt x="296" y="1064"/>
                      </a:lnTo>
                      <a:lnTo>
                        <a:pt x="326" y="1067"/>
                      </a:lnTo>
                      <a:lnTo>
                        <a:pt x="345" y="1075"/>
                      </a:lnTo>
                      <a:lnTo>
                        <a:pt x="365" y="1061"/>
                      </a:lnTo>
                      <a:lnTo>
                        <a:pt x="381" y="1061"/>
                      </a:lnTo>
                      <a:lnTo>
                        <a:pt x="398" y="1070"/>
                      </a:lnTo>
                      <a:lnTo>
                        <a:pt x="417" y="1092"/>
                      </a:lnTo>
                      <a:lnTo>
                        <a:pt x="443" y="1095"/>
                      </a:lnTo>
                      <a:lnTo>
                        <a:pt x="471" y="1101"/>
                      </a:lnTo>
                      <a:lnTo>
                        <a:pt x="491" y="1111"/>
                      </a:lnTo>
                      <a:lnTo>
                        <a:pt x="515" y="1117"/>
                      </a:lnTo>
                      <a:lnTo>
                        <a:pt x="535" y="1107"/>
                      </a:lnTo>
                      <a:lnTo>
                        <a:pt x="560" y="1092"/>
                      </a:lnTo>
                      <a:lnTo>
                        <a:pt x="577" y="1089"/>
                      </a:lnTo>
                      <a:lnTo>
                        <a:pt x="596" y="1084"/>
                      </a:lnTo>
                      <a:lnTo>
                        <a:pt x="616" y="1067"/>
                      </a:lnTo>
                      <a:lnTo>
                        <a:pt x="602" y="1051"/>
                      </a:lnTo>
                      <a:lnTo>
                        <a:pt x="571" y="1033"/>
                      </a:lnTo>
                      <a:lnTo>
                        <a:pt x="560" y="1022"/>
                      </a:lnTo>
                      <a:lnTo>
                        <a:pt x="560" y="1012"/>
                      </a:lnTo>
                      <a:lnTo>
                        <a:pt x="574" y="1000"/>
                      </a:lnTo>
                      <a:lnTo>
                        <a:pt x="596" y="997"/>
                      </a:lnTo>
                      <a:lnTo>
                        <a:pt x="619" y="986"/>
                      </a:lnTo>
                      <a:lnTo>
                        <a:pt x="655" y="947"/>
                      </a:lnTo>
                      <a:lnTo>
                        <a:pt x="671" y="928"/>
                      </a:lnTo>
                      <a:lnTo>
                        <a:pt x="677" y="895"/>
                      </a:lnTo>
                      <a:lnTo>
                        <a:pt x="677" y="875"/>
                      </a:lnTo>
                      <a:lnTo>
                        <a:pt x="661" y="862"/>
                      </a:lnTo>
                      <a:lnTo>
                        <a:pt x="638" y="845"/>
                      </a:lnTo>
                      <a:lnTo>
                        <a:pt x="619" y="836"/>
                      </a:lnTo>
                      <a:lnTo>
                        <a:pt x="596" y="839"/>
                      </a:lnTo>
                      <a:lnTo>
                        <a:pt x="583" y="847"/>
                      </a:lnTo>
                      <a:lnTo>
                        <a:pt x="577" y="833"/>
                      </a:lnTo>
                      <a:lnTo>
                        <a:pt x="589" y="811"/>
                      </a:lnTo>
                      <a:lnTo>
                        <a:pt x="593" y="794"/>
                      </a:lnTo>
                      <a:lnTo>
                        <a:pt x="590" y="764"/>
                      </a:lnTo>
                      <a:lnTo>
                        <a:pt x="589" y="722"/>
                      </a:lnTo>
                      <a:lnTo>
                        <a:pt x="596" y="689"/>
                      </a:lnTo>
                      <a:lnTo>
                        <a:pt x="590" y="669"/>
                      </a:lnTo>
                      <a:lnTo>
                        <a:pt x="577" y="647"/>
                      </a:lnTo>
                      <a:lnTo>
                        <a:pt x="544" y="588"/>
                      </a:lnTo>
                      <a:lnTo>
                        <a:pt x="530" y="561"/>
                      </a:lnTo>
                      <a:lnTo>
                        <a:pt x="524" y="528"/>
                      </a:lnTo>
                      <a:lnTo>
                        <a:pt x="521" y="509"/>
                      </a:lnTo>
                      <a:lnTo>
                        <a:pt x="530" y="476"/>
                      </a:lnTo>
                      <a:lnTo>
                        <a:pt x="530" y="450"/>
                      </a:lnTo>
                      <a:lnTo>
                        <a:pt x="524" y="422"/>
                      </a:lnTo>
                      <a:lnTo>
                        <a:pt x="511" y="408"/>
                      </a:lnTo>
                      <a:lnTo>
                        <a:pt x="485" y="383"/>
                      </a:lnTo>
                      <a:lnTo>
                        <a:pt x="465" y="375"/>
                      </a:lnTo>
                      <a:lnTo>
                        <a:pt x="446" y="372"/>
                      </a:lnTo>
                      <a:lnTo>
                        <a:pt x="432" y="369"/>
                      </a:lnTo>
                      <a:lnTo>
                        <a:pt x="432" y="356"/>
                      </a:lnTo>
                      <a:lnTo>
                        <a:pt x="440" y="345"/>
                      </a:lnTo>
                      <a:lnTo>
                        <a:pt x="462" y="342"/>
                      </a:lnTo>
                      <a:lnTo>
                        <a:pt x="482" y="350"/>
                      </a:lnTo>
                      <a:lnTo>
                        <a:pt x="495" y="353"/>
                      </a:lnTo>
                      <a:lnTo>
                        <a:pt x="505" y="339"/>
                      </a:lnTo>
                      <a:lnTo>
                        <a:pt x="502" y="322"/>
                      </a:lnTo>
                      <a:lnTo>
                        <a:pt x="583" y="247"/>
                      </a:lnTo>
                      <a:lnTo>
                        <a:pt x="596" y="231"/>
                      </a:lnTo>
                      <a:lnTo>
                        <a:pt x="596" y="196"/>
                      </a:lnTo>
                      <a:lnTo>
                        <a:pt x="577" y="180"/>
                      </a:lnTo>
                      <a:lnTo>
                        <a:pt x="554" y="177"/>
                      </a:lnTo>
                      <a:lnTo>
                        <a:pt x="535" y="147"/>
                      </a:lnTo>
                      <a:lnTo>
                        <a:pt x="495" y="147"/>
                      </a:lnTo>
                      <a:lnTo>
                        <a:pt x="495" y="147"/>
                      </a:lnTo>
                      <a:lnTo>
                        <a:pt x="459" y="153"/>
                      </a:lnTo>
                      <a:lnTo>
                        <a:pt x="452" y="150"/>
                      </a:lnTo>
                      <a:lnTo>
                        <a:pt x="443" y="136"/>
                      </a:lnTo>
                      <a:lnTo>
                        <a:pt x="459" y="124"/>
                      </a:lnTo>
                      <a:lnTo>
                        <a:pt x="476" y="108"/>
                      </a:lnTo>
                      <a:lnTo>
                        <a:pt x="511" y="78"/>
                      </a:lnTo>
                      <a:lnTo>
                        <a:pt x="538" y="75"/>
                      </a:lnTo>
                      <a:lnTo>
                        <a:pt x="563" y="55"/>
                      </a:lnTo>
                      <a:lnTo>
                        <a:pt x="589" y="36"/>
                      </a:lnTo>
                      <a:lnTo>
                        <a:pt x="532" y="22"/>
                      </a:lnTo>
                      <a:lnTo>
                        <a:pt x="508" y="19"/>
                      </a:lnTo>
                      <a:lnTo>
                        <a:pt x="479" y="16"/>
                      </a:lnTo>
                      <a:lnTo>
                        <a:pt x="446" y="0"/>
                      </a:lnTo>
                      <a:lnTo>
                        <a:pt x="416" y="33"/>
                      </a:lnTo>
                      <a:lnTo>
                        <a:pt x="417" y="49"/>
                      </a:lnTo>
                      <a:lnTo>
                        <a:pt x="401" y="55"/>
                      </a:lnTo>
                      <a:lnTo>
                        <a:pt x="374" y="72"/>
                      </a:lnTo>
                      <a:lnTo>
                        <a:pt x="348" y="81"/>
                      </a:lnTo>
                      <a:lnTo>
                        <a:pt x="348" y="105"/>
                      </a:lnTo>
                      <a:lnTo>
                        <a:pt x="345" y="124"/>
                      </a:lnTo>
                      <a:lnTo>
                        <a:pt x="323" y="156"/>
                      </a:lnTo>
                      <a:lnTo>
                        <a:pt x="287" y="195"/>
                      </a:lnTo>
                      <a:lnTo>
                        <a:pt x="273" y="214"/>
                      </a:lnTo>
                      <a:lnTo>
                        <a:pt x="281" y="228"/>
                      </a:lnTo>
                      <a:lnTo>
                        <a:pt x="318" y="225"/>
                      </a:lnTo>
                      <a:lnTo>
                        <a:pt x="320" y="232"/>
                      </a:lnTo>
                      <a:lnTo>
                        <a:pt x="320" y="247"/>
                      </a:lnTo>
                      <a:lnTo>
                        <a:pt x="270" y="310"/>
                      </a:lnTo>
                      <a:lnTo>
                        <a:pt x="254" y="345"/>
                      </a:lnTo>
                      <a:lnTo>
                        <a:pt x="242" y="375"/>
                      </a:lnTo>
                      <a:lnTo>
                        <a:pt x="254" y="389"/>
                      </a:lnTo>
                      <a:lnTo>
                        <a:pt x="276" y="362"/>
                      </a:lnTo>
                      <a:lnTo>
                        <a:pt x="299" y="330"/>
                      </a:lnTo>
                      <a:lnTo>
                        <a:pt x="315" y="339"/>
                      </a:lnTo>
                      <a:lnTo>
                        <a:pt x="318" y="386"/>
                      </a:lnTo>
                      <a:lnTo>
                        <a:pt x="320" y="417"/>
                      </a:lnTo>
                      <a:lnTo>
                        <a:pt x="290" y="434"/>
                      </a:lnTo>
                      <a:lnTo>
                        <a:pt x="270" y="453"/>
                      </a:lnTo>
                      <a:lnTo>
                        <a:pt x="264" y="470"/>
                      </a:lnTo>
                      <a:lnTo>
                        <a:pt x="303" y="503"/>
                      </a:lnTo>
                      <a:lnTo>
                        <a:pt x="338" y="497"/>
                      </a:lnTo>
                      <a:lnTo>
                        <a:pt x="345" y="516"/>
                      </a:lnTo>
                      <a:lnTo>
                        <a:pt x="381" y="494"/>
                      </a:lnTo>
                      <a:lnTo>
                        <a:pt x="378" y="512"/>
                      </a:lnTo>
                      <a:lnTo>
                        <a:pt x="348" y="548"/>
                      </a:lnTo>
                      <a:lnTo>
                        <a:pt x="362" y="587"/>
                      </a:lnTo>
                      <a:lnTo>
                        <a:pt x="365" y="608"/>
                      </a:lnTo>
                      <a:lnTo>
                        <a:pt x="396" y="611"/>
                      </a:lnTo>
                      <a:lnTo>
                        <a:pt x="398" y="630"/>
                      </a:lnTo>
                      <a:lnTo>
                        <a:pt x="362" y="672"/>
                      </a:lnTo>
                      <a:lnTo>
                        <a:pt x="348" y="666"/>
                      </a:lnTo>
                      <a:lnTo>
                        <a:pt x="335" y="680"/>
                      </a:lnTo>
                      <a:lnTo>
                        <a:pt x="332" y="702"/>
                      </a:lnTo>
                      <a:lnTo>
                        <a:pt x="296" y="683"/>
                      </a:lnTo>
                      <a:lnTo>
                        <a:pt x="203" y="71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71" name="Freeform 67"/>
                <p:cNvSpPr>
                  <a:spLocks noChangeAspect="1"/>
                </p:cNvSpPr>
                <p:nvPr/>
              </p:nvSpPr>
              <p:spPr bwMode="auto">
                <a:xfrm>
                  <a:off x="2055" y="2140"/>
                  <a:ext cx="28" cy="21"/>
                </a:xfrm>
                <a:custGeom>
                  <a:avLst/>
                  <a:gdLst>
                    <a:gd name="T0" fmla="*/ 28 w 55"/>
                    <a:gd name="T1" fmla="*/ 0 h 40"/>
                    <a:gd name="T2" fmla="*/ 52 w 55"/>
                    <a:gd name="T3" fmla="*/ 3 h 40"/>
                    <a:gd name="T4" fmla="*/ 55 w 55"/>
                    <a:gd name="T5" fmla="*/ 18 h 40"/>
                    <a:gd name="T6" fmla="*/ 30 w 55"/>
                    <a:gd name="T7" fmla="*/ 34 h 40"/>
                    <a:gd name="T8" fmla="*/ 3 w 55"/>
                    <a:gd name="T9" fmla="*/ 40 h 40"/>
                    <a:gd name="T10" fmla="*/ 0 w 55"/>
                    <a:gd name="T11" fmla="*/ 22 h 40"/>
                    <a:gd name="T12" fmla="*/ 28 w 55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40">
                      <a:moveTo>
                        <a:pt x="28" y="0"/>
                      </a:moveTo>
                      <a:lnTo>
                        <a:pt x="52" y="3"/>
                      </a:lnTo>
                      <a:lnTo>
                        <a:pt x="55" y="18"/>
                      </a:lnTo>
                      <a:lnTo>
                        <a:pt x="30" y="34"/>
                      </a:lnTo>
                      <a:lnTo>
                        <a:pt x="3" y="40"/>
                      </a:lnTo>
                      <a:lnTo>
                        <a:pt x="0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72" name="Freeform 68"/>
                <p:cNvSpPr>
                  <a:spLocks noChangeAspect="1"/>
                </p:cNvSpPr>
                <p:nvPr/>
              </p:nvSpPr>
              <p:spPr bwMode="auto">
                <a:xfrm>
                  <a:off x="2035" y="2009"/>
                  <a:ext cx="28" cy="20"/>
                </a:xfrm>
                <a:custGeom>
                  <a:avLst/>
                  <a:gdLst>
                    <a:gd name="T0" fmla="*/ 46 w 55"/>
                    <a:gd name="T1" fmla="*/ 0 h 40"/>
                    <a:gd name="T2" fmla="*/ 55 w 55"/>
                    <a:gd name="T3" fmla="*/ 19 h 40"/>
                    <a:gd name="T4" fmla="*/ 28 w 55"/>
                    <a:gd name="T5" fmla="*/ 34 h 40"/>
                    <a:gd name="T6" fmla="*/ 6 w 55"/>
                    <a:gd name="T7" fmla="*/ 40 h 40"/>
                    <a:gd name="T8" fmla="*/ 0 w 55"/>
                    <a:gd name="T9" fmla="*/ 21 h 40"/>
                    <a:gd name="T10" fmla="*/ 10 w 55"/>
                    <a:gd name="T11" fmla="*/ 7 h 40"/>
                    <a:gd name="T12" fmla="*/ 46 w 55"/>
                    <a:gd name="T1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40">
                      <a:moveTo>
                        <a:pt x="46" y="0"/>
                      </a:moveTo>
                      <a:lnTo>
                        <a:pt x="55" y="19"/>
                      </a:lnTo>
                      <a:lnTo>
                        <a:pt x="28" y="34"/>
                      </a:lnTo>
                      <a:lnTo>
                        <a:pt x="6" y="40"/>
                      </a:lnTo>
                      <a:lnTo>
                        <a:pt x="0" y="21"/>
                      </a:lnTo>
                      <a:lnTo>
                        <a:pt x="10" y="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73" name="Freeform 69"/>
                <p:cNvSpPr>
                  <a:spLocks noChangeAspect="1"/>
                </p:cNvSpPr>
                <p:nvPr/>
              </p:nvSpPr>
              <p:spPr bwMode="auto">
                <a:xfrm>
                  <a:off x="2076" y="1907"/>
                  <a:ext cx="15" cy="39"/>
                </a:xfrm>
                <a:custGeom>
                  <a:avLst/>
                  <a:gdLst>
                    <a:gd name="T0" fmla="*/ 13 w 30"/>
                    <a:gd name="T1" fmla="*/ 78 h 78"/>
                    <a:gd name="T2" fmla="*/ 30 w 30"/>
                    <a:gd name="T3" fmla="*/ 58 h 78"/>
                    <a:gd name="T4" fmla="*/ 24 w 30"/>
                    <a:gd name="T5" fmla="*/ 33 h 78"/>
                    <a:gd name="T6" fmla="*/ 19 w 30"/>
                    <a:gd name="T7" fmla="*/ 19 h 78"/>
                    <a:gd name="T8" fmla="*/ 13 w 30"/>
                    <a:gd name="T9" fmla="*/ 0 h 78"/>
                    <a:gd name="T10" fmla="*/ 0 w 30"/>
                    <a:gd name="T11" fmla="*/ 9 h 78"/>
                    <a:gd name="T12" fmla="*/ 7 w 30"/>
                    <a:gd name="T13" fmla="*/ 36 h 78"/>
                    <a:gd name="T14" fmla="*/ 13 w 30"/>
                    <a:gd name="T15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78">
                      <a:moveTo>
                        <a:pt x="13" y="78"/>
                      </a:moveTo>
                      <a:lnTo>
                        <a:pt x="30" y="58"/>
                      </a:lnTo>
                      <a:lnTo>
                        <a:pt x="24" y="33"/>
                      </a:lnTo>
                      <a:lnTo>
                        <a:pt x="19" y="19"/>
                      </a:lnTo>
                      <a:lnTo>
                        <a:pt x="13" y="0"/>
                      </a:lnTo>
                      <a:lnTo>
                        <a:pt x="0" y="9"/>
                      </a:lnTo>
                      <a:lnTo>
                        <a:pt x="7" y="36"/>
                      </a:lnTo>
                      <a:lnTo>
                        <a:pt x="13" y="7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74" name="Freeform 70"/>
                <p:cNvSpPr>
                  <a:spLocks noChangeAspect="1"/>
                </p:cNvSpPr>
                <p:nvPr/>
              </p:nvSpPr>
              <p:spPr bwMode="auto">
                <a:xfrm>
                  <a:off x="1965" y="2059"/>
                  <a:ext cx="73" cy="75"/>
                </a:xfrm>
                <a:custGeom>
                  <a:avLst/>
                  <a:gdLst>
                    <a:gd name="T0" fmla="*/ 51 w 146"/>
                    <a:gd name="T1" fmla="*/ 0 h 148"/>
                    <a:gd name="T2" fmla="*/ 84 w 146"/>
                    <a:gd name="T3" fmla="*/ 0 h 148"/>
                    <a:gd name="T4" fmla="*/ 110 w 146"/>
                    <a:gd name="T5" fmla="*/ 6 h 148"/>
                    <a:gd name="T6" fmla="*/ 126 w 146"/>
                    <a:gd name="T7" fmla="*/ 30 h 148"/>
                    <a:gd name="T8" fmla="*/ 143 w 146"/>
                    <a:gd name="T9" fmla="*/ 69 h 148"/>
                    <a:gd name="T10" fmla="*/ 146 w 146"/>
                    <a:gd name="T11" fmla="*/ 102 h 148"/>
                    <a:gd name="T12" fmla="*/ 129 w 146"/>
                    <a:gd name="T13" fmla="*/ 118 h 148"/>
                    <a:gd name="T14" fmla="*/ 123 w 146"/>
                    <a:gd name="T15" fmla="*/ 141 h 148"/>
                    <a:gd name="T16" fmla="*/ 107 w 146"/>
                    <a:gd name="T17" fmla="*/ 148 h 148"/>
                    <a:gd name="T18" fmla="*/ 90 w 146"/>
                    <a:gd name="T19" fmla="*/ 129 h 148"/>
                    <a:gd name="T20" fmla="*/ 75 w 146"/>
                    <a:gd name="T21" fmla="*/ 93 h 148"/>
                    <a:gd name="T22" fmla="*/ 64 w 146"/>
                    <a:gd name="T23" fmla="*/ 79 h 148"/>
                    <a:gd name="T24" fmla="*/ 36 w 146"/>
                    <a:gd name="T25" fmla="*/ 76 h 148"/>
                    <a:gd name="T26" fmla="*/ 0 w 146"/>
                    <a:gd name="T27" fmla="*/ 39 h 148"/>
                    <a:gd name="T28" fmla="*/ 51 w 146"/>
                    <a:gd name="T29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6" h="148">
                      <a:moveTo>
                        <a:pt x="51" y="0"/>
                      </a:moveTo>
                      <a:lnTo>
                        <a:pt x="84" y="0"/>
                      </a:lnTo>
                      <a:lnTo>
                        <a:pt x="110" y="6"/>
                      </a:lnTo>
                      <a:lnTo>
                        <a:pt x="126" y="30"/>
                      </a:lnTo>
                      <a:lnTo>
                        <a:pt x="143" y="69"/>
                      </a:lnTo>
                      <a:lnTo>
                        <a:pt x="146" y="102"/>
                      </a:lnTo>
                      <a:lnTo>
                        <a:pt x="129" y="118"/>
                      </a:lnTo>
                      <a:lnTo>
                        <a:pt x="123" y="141"/>
                      </a:lnTo>
                      <a:lnTo>
                        <a:pt x="107" y="148"/>
                      </a:lnTo>
                      <a:lnTo>
                        <a:pt x="90" y="129"/>
                      </a:lnTo>
                      <a:lnTo>
                        <a:pt x="75" y="93"/>
                      </a:lnTo>
                      <a:lnTo>
                        <a:pt x="64" y="79"/>
                      </a:lnTo>
                      <a:lnTo>
                        <a:pt x="36" y="76"/>
                      </a:lnTo>
                      <a:lnTo>
                        <a:pt x="0" y="39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  <p:sp>
              <p:nvSpPr>
                <p:cNvPr id="610375" name="Freeform 71"/>
                <p:cNvSpPr>
                  <a:spLocks noChangeAspect="1"/>
                </p:cNvSpPr>
                <p:nvPr/>
              </p:nvSpPr>
              <p:spPr bwMode="auto">
                <a:xfrm>
                  <a:off x="2073" y="1863"/>
                  <a:ext cx="37" cy="27"/>
                </a:xfrm>
                <a:custGeom>
                  <a:avLst/>
                  <a:gdLst>
                    <a:gd name="T0" fmla="*/ 66 w 75"/>
                    <a:gd name="T1" fmla="*/ 0 h 56"/>
                    <a:gd name="T2" fmla="*/ 75 w 75"/>
                    <a:gd name="T3" fmla="*/ 14 h 56"/>
                    <a:gd name="T4" fmla="*/ 46 w 75"/>
                    <a:gd name="T5" fmla="*/ 30 h 56"/>
                    <a:gd name="T6" fmla="*/ 19 w 75"/>
                    <a:gd name="T7" fmla="*/ 56 h 56"/>
                    <a:gd name="T8" fmla="*/ 3 w 75"/>
                    <a:gd name="T9" fmla="*/ 50 h 56"/>
                    <a:gd name="T10" fmla="*/ 0 w 75"/>
                    <a:gd name="T11" fmla="*/ 20 h 56"/>
                    <a:gd name="T12" fmla="*/ 0 w 75"/>
                    <a:gd name="T13" fmla="*/ 9 h 56"/>
                    <a:gd name="T14" fmla="*/ 45 w 75"/>
                    <a:gd name="T15" fmla="*/ 0 h 56"/>
                    <a:gd name="T16" fmla="*/ 66 w 75"/>
                    <a:gd name="T1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56">
                      <a:moveTo>
                        <a:pt x="66" y="0"/>
                      </a:moveTo>
                      <a:lnTo>
                        <a:pt x="75" y="14"/>
                      </a:lnTo>
                      <a:lnTo>
                        <a:pt x="46" y="30"/>
                      </a:lnTo>
                      <a:lnTo>
                        <a:pt x="19" y="56"/>
                      </a:lnTo>
                      <a:lnTo>
                        <a:pt x="3" y="50"/>
                      </a:lnTo>
                      <a:lnTo>
                        <a:pt x="0" y="20"/>
                      </a:lnTo>
                      <a:lnTo>
                        <a:pt x="0" y="9"/>
                      </a:lnTo>
                      <a:lnTo>
                        <a:pt x="45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/>
                </a:p>
              </p:txBody>
            </p:sp>
          </p:grpSp>
          <p:sp>
            <p:nvSpPr>
              <p:cNvPr id="610376" name="Freeform 72"/>
              <p:cNvSpPr>
                <a:spLocks noChangeAspect="1"/>
              </p:cNvSpPr>
              <p:nvPr/>
            </p:nvSpPr>
            <p:spPr bwMode="auto">
              <a:xfrm>
                <a:off x="2901950" y="1844675"/>
                <a:ext cx="442913" cy="398463"/>
              </a:xfrm>
              <a:custGeom>
                <a:avLst/>
                <a:gdLst>
                  <a:gd name="T0" fmla="*/ 26 w 557"/>
                  <a:gd name="T1" fmla="*/ 134 h 484"/>
                  <a:gd name="T2" fmla="*/ 68 w 557"/>
                  <a:gd name="T3" fmla="*/ 173 h 484"/>
                  <a:gd name="T4" fmla="*/ 89 w 557"/>
                  <a:gd name="T5" fmla="*/ 239 h 484"/>
                  <a:gd name="T6" fmla="*/ 53 w 557"/>
                  <a:gd name="T7" fmla="*/ 284 h 484"/>
                  <a:gd name="T8" fmla="*/ 0 w 557"/>
                  <a:gd name="T9" fmla="*/ 281 h 484"/>
                  <a:gd name="T10" fmla="*/ 72 w 557"/>
                  <a:gd name="T11" fmla="*/ 346 h 484"/>
                  <a:gd name="T12" fmla="*/ 101 w 557"/>
                  <a:gd name="T13" fmla="*/ 422 h 484"/>
                  <a:gd name="T14" fmla="*/ 170 w 557"/>
                  <a:gd name="T15" fmla="*/ 455 h 484"/>
                  <a:gd name="T16" fmla="*/ 212 w 557"/>
                  <a:gd name="T17" fmla="*/ 473 h 484"/>
                  <a:gd name="T18" fmla="*/ 287 w 557"/>
                  <a:gd name="T19" fmla="*/ 475 h 484"/>
                  <a:gd name="T20" fmla="*/ 346 w 557"/>
                  <a:gd name="T21" fmla="*/ 478 h 484"/>
                  <a:gd name="T22" fmla="*/ 388 w 557"/>
                  <a:gd name="T23" fmla="*/ 455 h 484"/>
                  <a:gd name="T24" fmla="*/ 421 w 557"/>
                  <a:gd name="T25" fmla="*/ 478 h 484"/>
                  <a:gd name="T26" fmla="*/ 457 w 557"/>
                  <a:gd name="T27" fmla="*/ 454 h 484"/>
                  <a:gd name="T28" fmla="*/ 512 w 557"/>
                  <a:gd name="T29" fmla="*/ 431 h 484"/>
                  <a:gd name="T30" fmla="*/ 527 w 557"/>
                  <a:gd name="T31" fmla="*/ 398 h 484"/>
                  <a:gd name="T32" fmla="*/ 557 w 557"/>
                  <a:gd name="T33" fmla="*/ 361 h 484"/>
                  <a:gd name="T34" fmla="*/ 532 w 557"/>
                  <a:gd name="T35" fmla="*/ 331 h 484"/>
                  <a:gd name="T36" fmla="*/ 551 w 557"/>
                  <a:gd name="T37" fmla="*/ 252 h 484"/>
                  <a:gd name="T38" fmla="*/ 521 w 557"/>
                  <a:gd name="T39" fmla="*/ 231 h 484"/>
                  <a:gd name="T40" fmla="*/ 515 w 557"/>
                  <a:gd name="T41" fmla="*/ 216 h 484"/>
                  <a:gd name="T42" fmla="*/ 496 w 557"/>
                  <a:gd name="T43" fmla="*/ 189 h 484"/>
                  <a:gd name="T44" fmla="*/ 454 w 557"/>
                  <a:gd name="T45" fmla="*/ 219 h 484"/>
                  <a:gd name="T46" fmla="*/ 427 w 557"/>
                  <a:gd name="T47" fmla="*/ 209 h 484"/>
                  <a:gd name="T48" fmla="*/ 382 w 557"/>
                  <a:gd name="T49" fmla="*/ 189 h 484"/>
                  <a:gd name="T50" fmla="*/ 356 w 557"/>
                  <a:gd name="T51" fmla="*/ 186 h 484"/>
                  <a:gd name="T52" fmla="*/ 343 w 557"/>
                  <a:gd name="T53" fmla="*/ 167 h 484"/>
                  <a:gd name="T54" fmla="*/ 296 w 557"/>
                  <a:gd name="T55" fmla="*/ 170 h 484"/>
                  <a:gd name="T56" fmla="*/ 287 w 557"/>
                  <a:gd name="T57" fmla="*/ 144 h 484"/>
                  <a:gd name="T58" fmla="*/ 261 w 557"/>
                  <a:gd name="T59" fmla="*/ 156 h 484"/>
                  <a:gd name="T60" fmla="*/ 245 w 557"/>
                  <a:gd name="T61" fmla="*/ 156 h 484"/>
                  <a:gd name="T62" fmla="*/ 212 w 557"/>
                  <a:gd name="T63" fmla="*/ 176 h 484"/>
                  <a:gd name="T64" fmla="*/ 203 w 557"/>
                  <a:gd name="T65" fmla="*/ 122 h 484"/>
                  <a:gd name="T66" fmla="*/ 228 w 557"/>
                  <a:gd name="T67" fmla="*/ 89 h 484"/>
                  <a:gd name="T68" fmla="*/ 228 w 557"/>
                  <a:gd name="T69" fmla="*/ 33 h 484"/>
                  <a:gd name="T70" fmla="*/ 212 w 557"/>
                  <a:gd name="T71" fmla="*/ 0 h 484"/>
                  <a:gd name="T72" fmla="*/ 195 w 557"/>
                  <a:gd name="T73" fmla="*/ 42 h 484"/>
                  <a:gd name="T74" fmla="*/ 173 w 557"/>
                  <a:gd name="T75" fmla="*/ 45 h 484"/>
                  <a:gd name="T76" fmla="*/ 167 w 557"/>
                  <a:gd name="T77" fmla="*/ 9 h 484"/>
                  <a:gd name="T78" fmla="*/ 134 w 557"/>
                  <a:gd name="T79" fmla="*/ 29 h 484"/>
                  <a:gd name="T80" fmla="*/ 131 w 557"/>
                  <a:gd name="T81" fmla="*/ 56 h 484"/>
                  <a:gd name="T82" fmla="*/ 105 w 557"/>
                  <a:gd name="T83" fmla="*/ 39 h 484"/>
                  <a:gd name="T84" fmla="*/ 84 w 557"/>
                  <a:gd name="T85" fmla="*/ 56 h 484"/>
                  <a:gd name="T86" fmla="*/ 117 w 557"/>
                  <a:gd name="T87" fmla="*/ 81 h 484"/>
                  <a:gd name="T88" fmla="*/ 153 w 557"/>
                  <a:gd name="T89" fmla="*/ 111 h 484"/>
                  <a:gd name="T90" fmla="*/ 131 w 557"/>
                  <a:gd name="T91" fmla="*/ 131 h 484"/>
                  <a:gd name="T92" fmla="*/ 143 w 557"/>
                  <a:gd name="T93" fmla="*/ 164 h 484"/>
                  <a:gd name="T94" fmla="*/ 114 w 557"/>
                  <a:gd name="T95" fmla="*/ 173 h 484"/>
                  <a:gd name="T96" fmla="*/ 68 w 557"/>
                  <a:gd name="T97" fmla="*/ 12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7" h="484">
                    <a:moveTo>
                      <a:pt x="42" y="114"/>
                    </a:moveTo>
                    <a:lnTo>
                      <a:pt x="26" y="134"/>
                    </a:lnTo>
                    <a:lnTo>
                      <a:pt x="45" y="167"/>
                    </a:lnTo>
                    <a:lnTo>
                      <a:pt x="68" y="173"/>
                    </a:lnTo>
                    <a:lnTo>
                      <a:pt x="87" y="186"/>
                    </a:lnTo>
                    <a:lnTo>
                      <a:pt x="89" y="239"/>
                    </a:lnTo>
                    <a:lnTo>
                      <a:pt x="69" y="275"/>
                    </a:lnTo>
                    <a:lnTo>
                      <a:pt x="53" y="284"/>
                    </a:lnTo>
                    <a:lnTo>
                      <a:pt x="6" y="275"/>
                    </a:lnTo>
                    <a:lnTo>
                      <a:pt x="0" y="281"/>
                    </a:lnTo>
                    <a:lnTo>
                      <a:pt x="56" y="337"/>
                    </a:lnTo>
                    <a:lnTo>
                      <a:pt x="72" y="346"/>
                    </a:lnTo>
                    <a:lnTo>
                      <a:pt x="81" y="383"/>
                    </a:lnTo>
                    <a:lnTo>
                      <a:pt x="101" y="422"/>
                    </a:lnTo>
                    <a:lnTo>
                      <a:pt x="134" y="451"/>
                    </a:lnTo>
                    <a:lnTo>
                      <a:pt x="170" y="455"/>
                    </a:lnTo>
                    <a:lnTo>
                      <a:pt x="192" y="473"/>
                    </a:lnTo>
                    <a:lnTo>
                      <a:pt x="212" y="473"/>
                    </a:lnTo>
                    <a:lnTo>
                      <a:pt x="237" y="461"/>
                    </a:lnTo>
                    <a:lnTo>
                      <a:pt x="287" y="475"/>
                    </a:lnTo>
                    <a:lnTo>
                      <a:pt x="312" y="484"/>
                    </a:lnTo>
                    <a:lnTo>
                      <a:pt x="346" y="478"/>
                    </a:lnTo>
                    <a:lnTo>
                      <a:pt x="368" y="473"/>
                    </a:lnTo>
                    <a:lnTo>
                      <a:pt x="388" y="455"/>
                    </a:lnTo>
                    <a:lnTo>
                      <a:pt x="401" y="461"/>
                    </a:lnTo>
                    <a:lnTo>
                      <a:pt x="421" y="478"/>
                    </a:lnTo>
                    <a:lnTo>
                      <a:pt x="440" y="467"/>
                    </a:lnTo>
                    <a:lnTo>
                      <a:pt x="457" y="454"/>
                    </a:lnTo>
                    <a:lnTo>
                      <a:pt x="469" y="442"/>
                    </a:lnTo>
                    <a:lnTo>
                      <a:pt x="512" y="431"/>
                    </a:lnTo>
                    <a:lnTo>
                      <a:pt x="521" y="418"/>
                    </a:lnTo>
                    <a:lnTo>
                      <a:pt x="527" y="398"/>
                    </a:lnTo>
                    <a:lnTo>
                      <a:pt x="554" y="376"/>
                    </a:lnTo>
                    <a:lnTo>
                      <a:pt x="557" y="361"/>
                    </a:lnTo>
                    <a:lnTo>
                      <a:pt x="547" y="350"/>
                    </a:lnTo>
                    <a:lnTo>
                      <a:pt x="532" y="331"/>
                    </a:lnTo>
                    <a:lnTo>
                      <a:pt x="529" y="261"/>
                    </a:lnTo>
                    <a:lnTo>
                      <a:pt x="551" y="252"/>
                    </a:lnTo>
                    <a:lnTo>
                      <a:pt x="538" y="228"/>
                    </a:lnTo>
                    <a:lnTo>
                      <a:pt x="521" y="231"/>
                    </a:lnTo>
                    <a:lnTo>
                      <a:pt x="509" y="228"/>
                    </a:lnTo>
                    <a:lnTo>
                      <a:pt x="515" y="216"/>
                    </a:lnTo>
                    <a:lnTo>
                      <a:pt x="509" y="195"/>
                    </a:lnTo>
                    <a:lnTo>
                      <a:pt x="496" y="189"/>
                    </a:lnTo>
                    <a:lnTo>
                      <a:pt x="473" y="203"/>
                    </a:lnTo>
                    <a:lnTo>
                      <a:pt x="454" y="219"/>
                    </a:lnTo>
                    <a:lnTo>
                      <a:pt x="440" y="216"/>
                    </a:lnTo>
                    <a:lnTo>
                      <a:pt x="427" y="209"/>
                    </a:lnTo>
                    <a:lnTo>
                      <a:pt x="404" y="195"/>
                    </a:lnTo>
                    <a:lnTo>
                      <a:pt x="382" y="189"/>
                    </a:lnTo>
                    <a:lnTo>
                      <a:pt x="368" y="195"/>
                    </a:lnTo>
                    <a:lnTo>
                      <a:pt x="356" y="186"/>
                    </a:lnTo>
                    <a:lnTo>
                      <a:pt x="355" y="170"/>
                    </a:lnTo>
                    <a:lnTo>
                      <a:pt x="343" y="167"/>
                    </a:lnTo>
                    <a:lnTo>
                      <a:pt x="320" y="173"/>
                    </a:lnTo>
                    <a:lnTo>
                      <a:pt x="296" y="170"/>
                    </a:lnTo>
                    <a:lnTo>
                      <a:pt x="296" y="156"/>
                    </a:lnTo>
                    <a:lnTo>
                      <a:pt x="287" y="144"/>
                    </a:lnTo>
                    <a:lnTo>
                      <a:pt x="270" y="141"/>
                    </a:lnTo>
                    <a:lnTo>
                      <a:pt x="261" y="156"/>
                    </a:lnTo>
                    <a:lnTo>
                      <a:pt x="257" y="164"/>
                    </a:lnTo>
                    <a:lnTo>
                      <a:pt x="245" y="156"/>
                    </a:lnTo>
                    <a:lnTo>
                      <a:pt x="228" y="161"/>
                    </a:lnTo>
                    <a:lnTo>
                      <a:pt x="212" y="176"/>
                    </a:lnTo>
                    <a:lnTo>
                      <a:pt x="201" y="164"/>
                    </a:lnTo>
                    <a:lnTo>
                      <a:pt x="203" y="122"/>
                    </a:lnTo>
                    <a:lnTo>
                      <a:pt x="215" y="101"/>
                    </a:lnTo>
                    <a:lnTo>
                      <a:pt x="228" y="89"/>
                    </a:lnTo>
                    <a:lnTo>
                      <a:pt x="225" y="62"/>
                    </a:lnTo>
                    <a:lnTo>
                      <a:pt x="228" y="33"/>
                    </a:lnTo>
                    <a:lnTo>
                      <a:pt x="222" y="0"/>
                    </a:lnTo>
                    <a:lnTo>
                      <a:pt x="212" y="0"/>
                    </a:lnTo>
                    <a:lnTo>
                      <a:pt x="201" y="14"/>
                    </a:lnTo>
                    <a:lnTo>
                      <a:pt x="195" y="42"/>
                    </a:lnTo>
                    <a:lnTo>
                      <a:pt x="186" y="62"/>
                    </a:lnTo>
                    <a:lnTo>
                      <a:pt x="173" y="45"/>
                    </a:lnTo>
                    <a:lnTo>
                      <a:pt x="182" y="23"/>
                    </a:lnTo>
                    <a:lnTo>
                      <a:pt x="167" y="9"/>
                    </a:lnTo>
                    <a:lnTo>
                      <a:pt x="144" y="14"/>
                    </a:lnTo>
                    <a:lnTo>
                      <a:pt x="134" y="29"/>
                    </a:lnTo>
                    <a:lnTo>
                      <a:pt x="140" y="42"/>
                    </a:lnTo>
                    <a:lnTo>
                      <a:pt x="131" y="56"/>
                    </a:lnTo>
                    <a:lnTo>
                      <a:pt x="120" y="50"/>
                    </a:lnTo>
                    <a:lnTo>
                      <a:pt x="105" y="39"/>
                    </a:lnTo>
                    <a:lnTo>
                      <a:pt x="95" y="42"/>
                    </a:lnTo>
                    <a:lnTo>
                      <a:pt x="84" y="56"/>
                    </a:lnTo>
                    <a:lnTo>
                      <a:pt x="98" y="78"/>
                    </a:lnTo>
                    <a:lnTo>
                      <a:pt x="117" y="81"/>
                    </a:lnTo>
                    <a:lnTo>
                      <a:pt x="143" y="104"/>
                    </a:lnTo>
                    <a:lnTo>
                      <a:pt x="153" y="111"/>
                    </a:lnTo>
                    <a:lnTo>
                      <a:pt x="153" y="125"/>
                    </a:lnTo>
                    <a:lnTo>
                      <a:pt x="131" y="131"/>
                    </a:lnTo>
                    <a:lnTo>
                      <a:pt x="134" y="150"/>
                    </a:lnTo>
                    <a:lnTo>
                      <a:pt x="143" y="164"/>
                    </a:lnTo>
                    <a:lnTo>
                      <a:pt x="134" y="176"/>
                    </a:lnTo>
                    <a:lnTo>
                      <a:pt x="114" y="173"/>
                    </a:lnTo>
                    <a:lnTo>
                      <a:pt x="87" y="144"/>
                    </a:lnTo>
                    <a:lnTo>
                      <a:pt x="68" y="125"/>
                    </a:lnTo>
                    <a:lnTo>
                      <a:pt x="42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grpSp>
            <p:nvGrpSpPr>
              <p:cNvPr id="610377" name="Group 73"/>
              <p:cNvGrpSpPr>
                <a:grpSpLocks noChangeAspect="1"/>
              </p:cNvGrpSpPr>
              <p:nvPr/>
            </p:nvGrpSpPr>
            <p:grpSpPr bwMode="auto">
              <a:xfrm>
                <a:off x="4279900" y="2038350"/>
                <a:ext cx="658813" cy="1458913"/>
                <a:chOff x="2710" y="1332"/>
                <a:chExt cx="416" cy="889"/>
              </a:xfrm>
            </p:grpSpPr>
            <p:grpSp>
              <p:nvGrpSpPr>
                <p:cNvPr id="610378" name="Group 74"/>
                <p:cNvGrpSpPr>
                  <a:grpSpLocks noChangeAspect="1"/>
                </p:cNvGrpSpPr>
                <p:nvPr/>
              </p:nvGrpSpPr>
              <p:grpSpPr bwMode="auto">
                <a:xfrm>
                  <a:off x="2710" y="1332"/>
                  <a:ext cx="416" cy="889"/>
                  <a:chOff x="2710" y="1332"/>
                  <a:chExt cx="416" cy="889"/>
                </a:xfrm>
              </p:grpSpPr>
              <p:sp>
                <p:nvSpPr>
                  <p:cNvPr id="610379" name="Freeform 75"/>
                  <p:cNvSpPr>
                    <a:spLocks noChangeAspect="1"/>
                  </p:cNvSpPr>
                  <p:nvPr/>
                </p:nvSpPr>
                <p:spPr bwMode="auto">
                  <a:xfrm>
                    <a:off x="2876" y="2102"/>
                    <a:ext cx="28" cy="69"/>
                  </a:xfrm>
                  <a:custGeom>
                    <a:avLst/>
                    <a:gdLst>
                      <a:gd name="T0" fmla="*/ 56 w 56"/>
                      <a:gd name="T1" fmla="*/ 0 h 138"/>
                      <a:gd name="T2" fmla="*/ 53 w 56"/>
                      <a:gd name="T3" fmla="*/ 47 h 138"/>
                      <a:gd name="T4" fmla="*/ 37 w 56"/>
                      <a:gd name="T5" fmla="*/ 83 h 138"/>
                      <a:gd name="T6" fmla="*/ 11 w 56"/>
                      <a:gd name="T7" fmla="*/ 105 h 138"/>
                      <a:gd name="T8" fmla="*/ 17 w 56"/>
                      <a:gd name="T9" fmla="*/ 129 h 138"/>
                      <a:gd name="T10" fmla="*/ 7 w 56"/>
                      <a:gd name="T11" fmla="*/ 138 h 138"/>
                      <a:gd name="T12" fmla="*/ 0 w 56"/>
                      <a:gd name="T13" fmla="*/ 108 h 138"/>
                      <a:gd name="T14" fmla="*/ 10 w 56"/>
                      <a:gd name="T15" fmla="*/ 86 h 138"/>
                      <a:gd name="T16" fmla="*/ 17 w 56"/>
                      <a:gd name="T17" fmla="*/ 60 h 138"/>
                      <a:gd name="T18" fmla="*/ 56 w 56"/>
                      <a:gd name="T19" fmla="*/ 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6" h="138">
                        <a:moveTo>
                          <a:pt x="56" y="0"/>
                        </a:moveTo>
                        <a:lnTo>
                          <a:pt x="53" y="47"/>
                        </a:lnTo>
                        <a:lnTo>
                          <a:pt x="37" y="83"/>
                        </a:lnTo>
                        <a:lnTo>
                          <a:pt x="11" y="105"/>
                        </a:lnTo>
                        <a:lnTo>
                          <a:pt x="17" y="129"/>
                        </a:lnTo>
                        <a:lnTo>
                          <a:pt x="7" y="138"/>
                        </a:lnTo>
                        <a:lnTo>
                          <a:pt x="0" y="108"/>
                        </a:lnTo>
                        <a:lnTo>
                          <a:pt x="10" y="86"/>
                        </a:lnTo>
                        <a:lnTo>
                          <a:pt x="17" y="6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80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2937" y="2070"/>
                    <a:ext cx="38" cy="55"/>
                  </a:xfrm>
                  <a:custGeom>
                    <a:avLst/>
                    <a:gdLst>
                      <a:gd name="T0" fmla="*/ 58 w 75"/>
                      <a:gd name="T1" fmla="*/ 0 h 109"/>
                      <a:gd name="T2" fmla="*/ 75 w 75"/>
                      <a:gd name="T3" fmla="*/ 0 h 109"/>
                      <a:gd name="T4" fmla="*/ 55 w 75"/>
                      <a:gd name="T5" fmla="*/ 22 h 109"/>
                      <a:gd name="T6" fmla="*/ 52 w 75"/>
                      <a:gd name="T7" fmla="*/ 39 h 109"/>
                      <a:gd name="T8" fmla="*/ 58 w 75"/>
                      <a:gd name="T9" fmla="*/ 61 h 109"/>
                      <a:gd name="T10" fmla="*/ 39 w 75"/>
                      <a:gd name="T11" fmla="*/ 84 h 109"/>
                      <a:gd name="T12" fmla="*/ 13 w 75"/>
                      <a:gd name="T13" fmla="*/ 109 h 109"/>
                      <a:gd name="T14" fmla="*/ 9 w 75"/>
                      <a:gd name="T15" fmla="*/ 84 h 109"/>
                      <a:gd name="T16" fmla="*/ 0 w 75"/>
                      <a:gd name="T17" fmla="*/ 73 h 109"/>
                      <a:gd name="T18" fmla="*/ 0 w 75"/>
                      <a:gd name="T19" fmla="*/ 54 h 109"/>
                      <a:gd name="T20" fmla="*/ 22 w 75"/>
                      <a:gd name="T21" fmla="*/ 33 h 109"/>
                      <a:gd name="T22" fmla="*/ 58 w 75"/>
                      <a:gd name="T23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5" h="109">
                        <a:moveTo>
                          <a:pt x="58" y="0"/>
                        </a:moveTo>
                        <a:lnTo>
                          <a:pt x="75" y="0"/>
                        </a:lnTo>
                        <a:lnTo>
                          <a:pt x="55" y="22"/>
                        </a:lnTo>
                        <a:lnTo>
                          <a:pt x="52" y="39"/>
                        </a:lnTo>
                        <a:lnTo>
                          <a:pt x="58" y="61"/>
                        </a:lnTo>
                        <a:lnTo>
                          <a:pt x="39" y="84"/>
                        </a:lnTo>
                        <a:lnTo>
                          <a:pt x="13" y="109"/>
                        </a:lnTo>
                        <a:lnTo>
                          <a:pt x="9" y="84"/>
                        </a:lnTo>
                        <a:lnTo>
                          <a:pt x="0" y="73"/>
                        </a:lnTo>
                        <a:lnTo>
                          <a:pt x="0" y="54"/>
                        </a:lnTo>
                        <a:lnTo>
                          <a:pt x="22" y="33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grpSp>
                <p:nvGrpSpPr>
                  <p:cNvPr id="610381" name="Group 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10" y="1332"/>
                    <a:ext cx="416" cy="889"/>
                    <a:chOff x="2710" y="1332"/>
                    <a:chExt cx="416" cy="889"/>
                  </a:xfrm>
                </p:grpSpPr>
                <p:sp>
                  <p:nvSpPr>
                    <p:cNvPr id="610382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10" y="1332"/>
                      <a:ext cx="416" cy="889"/>
                    </a:xfrm>
                    <a:custGeom>
                      <a:avLst/>
                      <a:gdLst>
                        <a:gd name="T0" fmla="*/ 653 w 832"/>
                        <a:gd name="T1" fmla="*/ 32 h 1780"/>
                        <a:gd name="T2" fmla="*/ 766 w 832"/>
                        <a:gd name="T3" fmla="*/ 110 h 1780"/>
                        <a:gd name="T4" fmla="*/ 776 w 832"/>
                        <a:gd name="T5" fmla="*/ 177 h 1780"/>
                        <a:gd name="T6" fmla="*/ 803 w 832"/>
                        <a:gd name="T7" fmla="*/ 237 h 1780"/>
                        <a:gd name="T8" fmla="*/ 799 w 832"/>
                        <a:gd name="T9" fmla="*/ 316 h 1780"/>
                        <a:gd name="T10" fmla="*/ 821 w 832"/>
                        <a:gd name="T11" fmla="*/ 371 h 1780"/>
                        <a:gd name="T12" fmla="*/ 815 w 832"/>
                        <a:gd name="T13" fmla="*/ 416 h 1780"/>
                        <a:gd name="T14" fmla="*/ 715 w 832"/>
                        <a:gd name="T15" fmla="*/ 427 h 1780"/>
                        <a:gd name="T16" fmla="*/ 671 w 832"/>
                        <a:gd name="T17" fmla="*/ 494 h 1780"/>
                        <a:gd name="T18" fmla="*/ 659 w 832"/>
                        <a:gd name="T19" fmla="*/ 544 h 1780"/>
                        <a:gd name="T20" fmla="*/ 665 w 832"/>
                        <a:gd name="T21" fmla="*/ 616 h 1780"/>
                        <a:gd name="T22" fmla="*/ 632 w 832"/>
                        <a:gd name="T23" fmla="*/ 684 h 1780"/>
                        <a:gd name="T24" fmla="*/ 537 w 832"/>
                        <a:gd name="T25" fmla="*/ 739 h 1780"/>
                        <a:gd name="T26" fmla="*/ 503 w 832"/>
                        <a:gd name="T27" fmla="*/ 772 h 1780"/>
                        <a:gd name="T28" fmla="*/ 459 w 832"/>
                        <a:gd name="T29" fmla="*/ 856 h 1780"/>
                        <a:gd name="T30" fmla="*/ 446 w 832"/>
                        <a:gd name="T31" fmla="*/ 919 h 1780"/>
                        <a:gd name="T32" fmla="*/ 407 w 832"/>
                        <a:gd name="T33" fmla="*/ 1009 h 1780"/>
                        <a:gd name="T34" fmla="*/ 464 w 832"/>
                        <a:gd name="T35" fmla="*/ 1127 h 1780"/>
                        <a:gd name="T36" fmla="*/ 509 w 832"/>
                        <a:gd name="T37" fmla="*/ 1215 h 1780"/>
                        <a:gd name="T38" fmla="*/ 459 w 832"/>
                        <a:gd name="T39" fmla="*/ 1248 h 1780"/>
                        <a:gd name="T40" fmla="*/ 417 w 832"/>
                        <a:gd name="T41" fmla="*/ 1254 h 1780"/>
                        <a:gd name="T42" fmla="*/ 322 w 832"/>
                        <a:gd name="T43" fmla="*/ 1260 h 1780"/>
                        <a:gd name="T44" fmla="*/ 411 w 832"/>
                        <a:gd name="T45" fmla="*/ 1281 h 1780"/>
                        <a:gd name="T46" fmla="*/ 459 w 832"/>
                        <a:gd name="T47" fmla="*/ 1310 h 1780"/>
                        <a:gd name="T48" fmla="*/ 428 w 832"/>
                        <a:gd name="T49" fmla="*/ 1332 h 1780"/>
                        <a:gd name="T50" fmla="*/ 372 w 832"/>
                        <a:gd name="T51" fmla="*/ 1382 h 1780"/>
                        <a:gd name="T52" fmla="*/ 356 w 832"/>
                        <a:gd name="T53" fmla="*/ 1432 h 1780"/>
                        <a:gd name="T54" fmla="*/ 333 w 832"/>
                        <a:gd name="T55" fmla="*/ 1549 h 1780"/>
                        <a:gd name="T56" fmla="*/ 306 w 832"/>
                        <a:gd name="T57" fmla="*/ 1627 h 1780"/>
                        <a:gd name="T58" fmla="*/ 238 w 832"/>
                        <a:gd name="T59" fmla="*/ 1688 h 1780"/>
                        <a:gd name="T60" fmla="*/ 172 w 832"/>
                        <a:gd name="T61" fmla="*/ 1711 h 1780"/>
                        <a:gd name="T62" fmla="*/ 160 w 832"/>
                        <a:gd name="T63" fmla="*/ 1763 h 1780"/>
                        <a:gd name="T64" fmla="*/ 94 w 832"/>
                        <a:gd name="T65" fmla="*/ 1780 h 1780"/>
                        <a:gd name="T66" fmla="*/ 66 w 832"/>
                        <a:gd name="T67" fmla="*/ 1751 h 1780"/>
                        <a:gd name="T68" fmla="*/ 39 w 832"/>
                        <a:gd name="T69" fmla="*/ 1655 h 1780"/>
                        <a:gd name="T70" fmla="*/ 61 w 832"/>
                        <a:gd name="T71" fmla="*/ 1633 h 1780"/>
                        <a:gd name="T72" fmla="*/ 66 w 832"/>
                        <a:gd name="T73" fmla="*/ 1600 h 1780"/>
                        <a:gd name="T74" fmla="*/ 39 w 832"/>
                        <a:gd name="T75" fmla="*/ 1510 h 1780"/>
                        <a:gd name="T76" fmla="*/ 16 w 832"/>
                        <a:gd name="T77" fmla="*/ 1438 h 1780"/>
                        <a:gd name="T78" fmla="*/ 0 w 832"/>
                        <a:gd name="T79" fmla="*/ 1326 h 1780"/>
                        <a:gd name="T80" fmla="*/ 28 w 832"/>
                        <a:gd name="T81" fmla="*/ 1281 h 1780"/>
                        <a:gd name="T82" fmla="*/ 49 w 832"/>
                        <a:gd name="T83" fmla="*/ 1170 h 1780"/>
                        <a:gd name="T84" fmla="*/ 105 w 832"/>
                        <a:gd name="T85" fmla="*/ 1104 h 1780"/>
                        <a:gd name="T86" fmla="*/ 88 w 832"/>
                        <a:gd name="T87" fmla="*/ 987 h 1780"/>
                        <a:gd name="T88" fmla="*/ 111 w 832"/>
                        <a:gd name="T89" fmla="*/ 931 h 1780"/>
                        <a:gd name="T90" fmla="*/ 100 w 832"/>
                        <a:gd name="T91" fmla="*/ 834 h 1780"/>
                        <a:gd name="T92" fmla="*/ 123 w 832"/>
                        <a:gd name="T93" fmla="*/ 717 h 1780"/>
                        <a:gd name="T94" fmla="*/ 195 w 832"/>
                        <a:gd name="T95" fmla="*/ 638 h 1780"/>
                        <a:gd name="T96" fmla="*/ 261 w 832"/>
                        <a:gd name="T97" fmla="*/ 616 h 1780"/>
                        <a:gd name="T98" fmla="*/ 234 w 832"/>
                        <a:gd name="T99" fmla="*/ 544 h 1780"/>
                        <a:gd name="T100" fmla="*/ 261 w 832"/>
                        <a:gd name="T101" fmla="*/ 484 h 1780"/>
                        <a:gd name="T102" fmla="*/ 277 w 832"/>
                        <a:gd name="T103" fmla="*/ 394 h 1780"/>
                        <a:gd name="T104" fmla="*/ 351 w 832"/>
                        <a:gd name="T105" fmla="*/ 338 h 1780"/>
                        <a:gd name="T106" fmla="*/ 384 w 832"/>
                        <a:gd name="T107" fmla="*/ 266 h 1780"/>
                        <a:gd name="T108" fmla="*/ 437 w 832"/>
                        <a:gd name="T109" fmla="*/ 155 h 1780"/>
                        <a:gd name="T110" fmla="*/ 495 w 832"/>
                        <a:gd name="T111" fmla="*/ 104 h 1780"/>
                        <a:gd name="T112" fmla="*/ 551 w 832"/>
                        <a:gd name="T113" fmla="*/ 63 h 1780"/>
                        <a:gd name="T114" fmla="*/ 620 w 832"/>
                        <a:gd name="T115" fmla="*/ 0 h 17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832" h="1780">
                          <a:moveTo>
                            <a:pt x="626" y="0"/>
                          </a:moveTo>
                          <a:lnTo>
                            <a:pt x="636" y="5"/>
                          </a:lnTo>
                          <a:lnTo>
                            <a:pt x="653" y="32"/>
                          </a:lnTo>
                          <a:lnTo>
                            <a:pt x="727" y="104"/>
                          </a:lnTo>
                          <a:lnTo>
                            <a:pt x="737" y="87"/>
                          </a:lnTo>
                          <a:lnTo>
                            <a:pt x="766" y="110"/>
                          </a:lnTo>
                          <a:lnTo>
                            <a:pt x="776" y="132"/>
                          </a:lnTo>
                          <a:lnTo>
                            <a:pt x="776" y="149"/>
                          </a:lnTo>
                          <a:lnTo>
                            <a:pt x="776" y="177"/>
                          </a:lnTo>
                          <a:lnTo>
                            <a:pt x="766" y="194"/>
                          </a:lnTo>
                          <a:lnTo>
                            <a:pt x="787" y="216"/>
                          </a:lnTo>
                          <a:lnTo>
                            <a:pt x="803" y="237"/>
                          </a:lnTo>
                          <a:lnTo>
                            <a:pt x="803" y="255"/>
                          </a:lnTo>
                          <a:lnTo>
                            <a:pt x="803" y="282"/>
                          </a:lnTo>
                          <a:lnTo>
                            <a:pt x="799" y="316"/>
                          </a:lnTo>
                          <a:lnTo>
                            <a:pt x="787" y="328"/>
                          </a:lnTo>
                          <a:lnTo>
                            <a:pt x="803" y="344"/>
                          </a:lnTo>
                          <a:lnTo>
                            <a:pt x="821" y="371"/>
                          </a:lnTo>
                          <a:lnTo>
                            <a:pt x="832" y="400"/>
                          </a:lnTo>
                          <a:lnTo>
                            <a:pt x="832" y="410"/>
                          </a:lnTo>
                          <a:lnTo>
                            <a:pt x="815" y="416"/>
                          </a:lnTo>
                          <a:lnTo>
                            <a:pt x="743" y="416"/>
                          </a:lnTo>
                          <a:lnTo>
                            <a:pt x="727" y="416"/>
                          </a:lnTo>
                          <a:lnTo>
                            <a:pt x="715" y="427"/>
                          </a:lnTo>
                          <a:lnTo>
                            <a:pt x="715" y="449"/>
                          </a:lnTo>
                          <a:lnTo>
                            <a:pt x="704" y="466"/>
                          </a:lnTo>
                          <a:lnTo>
                            <a:pt x="671" y="494"/>
                          </a:lnTo>
                          <a:lnTo>
                            <a:pt x="675" y="517"/>
                          </a:lnTo>
                          <a:lnTo>
                            <a:pt x="671" y="533"/>
                          </a:lnTo>
                          <a:lnTo>
                            <a:pt x="659" y="544"/>
                          </a:lnTo>
                          <a:lnTo>
                            <a:pt x="671" y="578"/>
                          </a:lnTo>
                          <a:lnTo>
                            <a:pt x="675" y="599"/>
                          </a:lnTo>
                          <a:lnTo>
                            <a:pt x="665" y="616"/>
                          </a:lnTo>
                          <a:lnTo>
                            <a:pt x="642" y="634"/>
                          </a:lnTo>
                          <a:lnTo>
                            <a:pt x="636" y="655"/>
                          </a:lnTo>
                          <a:lnTo>
                            <a:pt x="632" y="684"/>
                          </a:lnTo>
                          <a:lnTo>
                            <a:pt x="593" y="700"/>
                          </a:lnTo>
                          <a:lnTo>
                            <a:pt x="570" y="717"/>
                          </a:lnTo>
                          <a:lnTo>
                            <a:pt x="537" y="739"/>
                          </a:lnTo>
                          <a:lnTo>
                            <a:pt x="542" y="756"/>
                          </a:lnTo>
                          <a:lnTo>
                            <a:pt x="515" y="762"/>
                          </a:lnTo>
                          <a:lnTo>
                            <a:pt x="503" y="772"/>
                          </a:lnTo>
                          <a:lnTo>
                            <a:pt x="476" y="811"/>
                          </a:lnTo>
                          <a:lnTo>
                            <a:pt x="453" y="828"/>
                          </a:lnTo>
                          <a:lnTo>
                            <a:pt x="459" y="856"/>
                          </a:lnTo>
                          <a:lnTo>
                            <a:pt x="446" y="864"/>
                          </a:lnTo>
                          <a:lnTo>
                            <a:pt x="434" y="876"/>
                          </a:lnTo>
                          <a:lnTo>
                            <a:pt x="446" y="919"/>
                          </a:lnTo>
                          <a:lnTo>
                            <a:pt x="440" y="948"/>
                          </a:lnTo>
                          <a:lnTo>
                            <a:pt x="411" y="964"/>
                          </a:lnTo>
                          <a:lnTo>
                            <a:pt x="407" y="1009"/>
                          </a:lnTo>
                          <a:lnTo>
                            <a:pt x="411" y="1065"/>
                          </a:lnTo>
                          <a:lnTo>
                            <a:pt x="423" y="1092"/>
                          </a:lnTo>
                          <a:lnTo>
                            <a:pt x="464" y="1127"/>
                          </a:lnTo>
                          <a:lnTo>
                            <a:pt x="480" y="1160"/>
                          </a:lnTo>
                          <a:lnTo>
                            <a:pt x="498" y="1193"/>
                          </a:lnTo>
                          <a:lnTo>
                            <a:pt x="509" y="1215"/>
                          </a:lnTo>
                          <a:lnTo>
                            <a:pt x="498" y="1238"/>
                          </a:lnTo>
                          <a:lnTo>
                            <a:pt x="476" y="1254"/>
                          </a:lnTo>
                          <a:lnTo>
                            <a:pt x="459" y="1248"/>
                          </a:lnTo>
                          <a:lnTo>
                            <a:pt x="446" y="1232"/>
                          </a:lnTo>
                          <a:lnTo>
                            <a:pt x="423" y="1238"/>
                          </a:lnTo>
                          <a:lnTo>
                            <a:pt x="417" y="1254"/>
                          </a:lnTo>
                          <a:lnTo>
                            <a:pt x="384" y="1254"/>
                          </a:lnTo>
                          <a:lnTo>
                            <a:pt x="333" y="1248"/>
                          </a:lnTo>
                          <a:lnTo>
                            <a:pt x="322" y="1260"/>
                          </a:lnTo>
                          <a:lnTo>
                            <a:pt x="356" y="1277"/>
                          </a:lnTo>
                          <a:lnTo>
                            <a:pt x="401" y="1260"/>
                          </a:lnTo>
                          <a:lnTo>
                            <a:pt x="411" y="1281"/>
                          </a:lnTo>
                          <a:lnTo>
                            <a:pt x="446" y="1287"/>
                          </a:lnTo>
                          <a:lnTo>
                            <a:pt x="470" y="1298"/>
                          </a:lnTo>
                          <a:lnTo>
                            <a:pt x="459" y="1310"/>
                          </a:lnTo>
                          <a:lnTo>
                            <a:pt x="428" y="1304"/>
                          </a:lnTo>
                          <a:lnTo>
                            <a:pt x="423" y="1316"/>
                          </a:lnTo>
                          <a:lnTo>
                            <a:pt x="428" y="1332"/>
                          </a:lnTo>
                          <a:lnTo>
                            <a:pt x="411" y="1355"/>
                          </a:lnTo>
                          <a:lnTo>
                            <a:pt x="384" y="1376"/>
                          </a:lnTo>
                          <a:lnTo>
                            <a:pt x="372" y="1382"/>
                          </a:lnTo>
                          <a:lnTo>
                            <a:pt x="362" y="1388"/>
                          </a:lnTo>
                          <a:lnTo>
                            <a:pt x="368" y="1415"/>
                          </a:lnTo>
                          <a:lnTo>
                            <a:pt x="356" y="1432"/>
                          </a:lnTo>
                          <a:lnTo>
                            <a:pt x="339" y="1466"/>
                          </a:lnTo>
                          <a:lnTo>
                            <a:pt x="345" y="1499"/>
                          </a:lnTo>
                          <a:lnTo>
                            <a:pt x="333" y="1549"/>
                          </a:lnTo>
                          <a:lnTo>
                            <a:pt x="322" y="1571"/>
                          </a:lnTo>
                          <a:lnTo>
                            <a:pt x="322" y="1604"/>
                          </a:lnTo>
                          <a:lnTo>
                            <a:pt x="306" y="1627"/>
                          </a:lnTo>
                          <a:lnTo>
                            <a:pt x="283" y="1666"/>
                          </a:lnTo>
                          <a:lnTo>
                            <a:pt x="277" y="1694"/>
                          </a:lnTo>
                          <a:lnTo>
                            <a:pt x="238" y="1688"/>
                          </a:lnTo>
                          <a:lnTo>
                            <a:pt x="199" y="1688"/>
                          </a:lnTo>
                          <a:lnTo>
                            <a:pt x="195" y="1705"/>
                          </a:lnTo>
                          <a:lnTo>
                            <a:pt x="172" y="1711"/>
                          </a:lnTo>
                          <a:lnTo>
                            <a:pt x="160" y="1717"/>
                          </a:lnTo>
                          <a:lnTo>
                            <a:pt x="166" y="1735"/>
                          </a:lnTo>
                          <a:lnTo>
                            <a:pt x="160" y="1763"/>
                          </a:lnTo>
                          <a:lnTo>
                            <a:pt x="133" y="1780"/>
                          </a:lnTo>
                          <a:lnTo>
                            <a:pt x="117" y="1763"/>
                          </a:lnTo>
                          <a:lnTo>
                            <a:pt x="94" y="1780"/>
                          </a:lnTo>
                          <a:lnTo>
                            <a:pt x="66" y="1780"/>
                          </a:lnTo>
                          <a:lnTo>
                            <a:pt x="55" y="1763"/>
                          </a:lnTo>
                          <a:lnTo>
                            <a:pt x="66" y="1751"/>
                          </a:lnTo>
                          <a:lnTo>
                            <a:pt x="72" y="1721"/>
                          </a:lnTo>
                          <a:lnTo>
                            <a:pt x="49" y="1678"/>
                          </a:lnTo>
                          <a:lnTo>
                            <a:pt x="39" y="1655"/>
                          </a:lnTo>
                          <a:lnTo>
                            <a:pt x="45" y="1643"/>
                          </a:lnTo>
                          <a:lnTo>
                            <a:pt x="55" y="1643"/>
                          </a:lnTo>
                          <a:lnTo>
                            <a:pt x="61" y="1633"/>
                          </a:lnTo>
                          <a:lnTo>
                            <a:pt x="66" y="1621"/>
                          </a:lnTo>
                          <a:lnTo>
                            <a:pt x="72" y="1610"/>
                          </a:lnTo>
                          <a:lnTo>
                            <a:pt x="66" y="1600"/>
                          </a:lnTo>
                          <a:lnTo>
                            <a:pt x="55" y="1577"/>
                          </a:lnTo>
                          <a:lnTo>
                            <a:pt x="33" y="1544"/>
                          </a:lnTo>
                          <a:lnTo>
                            <a:pt x="39" y="1510"/>
                          </a:lnTo>
                          <a:lnTo>
                            <a:pt x="22" y="1483"/>
                          </a:lnTo>
                          <a:lnTo>
                            <a:pt x="6" y="1466"/>
                          </a:lnTo>
                          <a:lnTo>
                            <a:pt x="16" y="1438"/>
                          </a:lnTo>
                          <a:lnTo>
                            <a:pt x="28" y="1382"/>
                          </a:lnTo>
                          <a:lnTo>
                            <a:pt x="6" y="1355"/>
                          </a:lnTo>
                          <a:lnTo>
                            <a:pt x="0" y="1326"/>
                          </a:lnTo>
                          <a:lnTo>
                            <a:pt x="0" y="1310"/>
                          </a:lnTo>
                          <a:lnTo>
                            <a:pt x="10" y="1277"/>
                          </a:lnTo>
                          <a:lnTo>
                            <a:pt x="28" y="1281"/>
                          </a:lnTo>
                          <a:lnTo>
                            <a:pt x="45" y="1238"/>
                          </a:lnTo>
                          <a:lnTo>
                            <a:pt x="45" y="1187"/>
                          </a:lnTo>
                          <a:lnTo>
                            <a:pt x="49" y="1170"/>
                          </a:lnTo>
                          <a:lnTo>
                            <a:pt x="72" y="1154"/>
                          </a:lnTo>
                          <a:lnTo>
                            <a:pt x="105" y="1131"/>
                          </a:lnTo>
                          <a:lnTo>
                            <a:pt x="105" y="1104"/>
                          </a:lnTo>
                          <a:lnTo>
                            <a:pt x="100" y="1020"/>
                          </a:lnTo>
                          <a:lnTo>
                            <a:pt x="88" y="1009"/>
                          </a:lnTo>
                          <a:lnTo>
                            <a:pt x="88" y="987"/>
                          </a:lnTo>
                          <a:lnTo>
                            <a:pt x="117" y="975"/>
                          </a:lnTo>
                          <a:lnTo>
                            <a:pt x="127" y="964"/>
                          </a:lnTo>
                          <a:lnTo>
                            <a:pt x="111" y="931"/>
                          </a:lnTo>
                          <a:lnTo>
                            <a:pt x="88" y="898"/>
                          </a:lnTo>
                          <a:lnTo>
                            <a:pt x="94" y="861"/>
                          </a:lnTo>
                          <a:lnTo>
                            <a:pt x="100" y="834"/>
                          </a:lnTo>
                          <a:lnTo>
                            <a:pt x="123" y="784"/>
                          </a:lnTo>
                          <a:lnTo>
                            <a:pt x="123" y="762"/>
                          </a:lnTo>
                          <a:lnTo>
                            <a:pt x="123" y="717"/>
                          </a:lnTo>
                          <a:lnTo>
                            <a:pt x="139" y="678"/>
                          </a:lnTo>
                          <a:lnTo>
                            <a:pt x="166" y="655"/>
                          </a:lnTo>
                          <a:lnTo>
                            <a:pt x="195" y="638"/>
                          </a:lnTo>
                          <a:lnTo>
                            <a:pt x="222" y="644"/>
                          </a:lnTo>
                          <a:lnTo>
                            <a:pt x="250" y="655"/>
                          </a:lnTo>
                          <a:lnTo>
                            <a:pt x="261" y="616"/>
                          </a:lnTo>
                          <a:lnTo>
                            <a:pt x="250" y="583"/>
                          </a:lnTo>
                          <a:lnTo>
                            <a:pt x="238" y="560"/>
                          </a:lnTo>
                          <a:lnTo>
                            <a:pt x="234" y="544"/>
                          </a:lnTo>
                          <a:lnTo>
                            <a:pt x="238" y="527"/>
                          </a:lnTo>
                          <a:lnTo>
                            <a:pt x="256" y="521"/>
                          </a:lnTo>
                          <a:lnTo>
                            <a:pt x="261" y="484"/>
                          </a:lnTo>
                          <a:lnTo>
                            <a:pt x="273" y="449"/>
                          </a:lnTo>
                          <a:lnTo>
                            <a:pt x="277" y="422"/>
                          </a:lnTo>
                          <a:lnTo>
                            <a:pt x="277" y="394"/>
                          </a:lnTo>
                          <a:lnTo>
                            <a:pt x="294" y="367"/>
                          </a:lnTo>
                          <a:lnTo>
                            <a:pt x="328" y="344"/>
                          </a:lnTo>
                          <a:lnTo>
                            <a:pt x="351" y="338"/>
                          </a:lnTo>
                          <a:lnTo>
                            <a:pt x="351" y="311"/>
                          </a:lnTo>
                          <a:lnTo>
                            <a:pt x="362" y="293"/>
                          </a:lnTo>
                          <a:lnTo>
                            <a:pt x="384" y="266"/>
                          </a:lnTo>
                          <a:lnTo>
                            <a:pt x="407" y="249"/>
                          </a:lnTo>
                          <a:lnTo>
                            <a:pt x="395" y="201"/>
                          </a:lnTo>
                          <a:lnTo>
                            <a:pt x="437" y="155"/>
                          </a:lnTo>
                          <a:lnTo>
                            <a:pt x="446" y="135"/>
                          </a:lnTo>
                          <a:lnTo>
                            <a:pt x="476" y="129"/>
                          </a:lnTo>
                          <a:lnTo>
                            <a:pt x="495" y="104"/>
                          </a:lnTo>
                          <a:lnTo>
                            <a:pt x="495" y="87"/>
                          </a:lnTo>
                          <a:lnTo>
                            <a:pt x="515" y="68"/>
                          </a:lnTo>
                          <a:lnTo>
                            <a:pt x="551" y="63"/>
                          </a:lnTo>
                          <a:lnTo>
                            <a:pt x="593" y="63"/>
                          </a:lnTo>
                          <a:lnTo>
                            <a:pt x="626" y="32"/>
                          </a:lnTo>
                          <a:lnTo>
                            <a:pt x="620" y="0"/>
                          </a:lnTo>
                          <a:lnTo>
                            <a:pt x="626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610383" name="Freeform 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10" y="1332"/>
                      <a:ext cx="416" cy="889"/>
                    </a:xfrm>
                    <a:custGeom>
                      <a:avLst/>
                      <a:gdLst>
                        <a:gd name="T0" fmla="*/ 653 w 832"/>
                        <a:gd name="T1" fmla="*/ 32 h 1780"/>
                        <a:gd name="T2" fmla="*/ 766 w 832"/>
                        <a:gd name="T3" fmla="*/ 110 h 1780"/>
                        <a:gd name="T4" fmla="*/ 776 w 832"/>
                        <a:gd name="T5" fmla="*/ 177 h 1780"/>
                        <a:gd name="T6" fmla="*/ 803 w 832"/>
                        <a:gd name="T7" fmla="*/ 237 h 1780"/>
                        <a:gd name="T8" fmla="*/ 799 w 832"/>
                        <a:gd name="T9" fmla="*/ 316 h 1780"/>
                        <a:gd name="T10" fmla="*/ 821 w 832"/>
                        <a:gd name="T11" fmla="*/ 371 h 1780"/>
                        <a:gd name="T12" fmla="*/ 815 w 832"/>
                        <a:gd name="T13" fmla="*/ 416 h 1780"/>
                        <a:gd name="T14" fmla="*/ 715 w 832"/>
                        <a:gd name="T15" fmla="*/ 427 h 1780"/>
                        <a:gd name="T16" fmla="*/ 671 w 832"/>
                        <a:gd name="T17" fmla="*/ 494 h 1780"/>
                        <a:gd name="T18" fmla="*/ 659 w 832"/>
                        <a:gd name="T19" fmla="*/ 544 h 1780"/>
                        <a:gd name="T20" fmla="*/ 665 w 832"/>
                        <a:gd name="T21" fmla="*/ 616 h 1780"/>
                        <a:gd name="T22" fmla="*/ 632 w 832"/>
                        <a:gd name="T23" fmla="*/ 684 h 1780"/>
                        <a:gd name="T24" fmla="*/ 537 w 832"/>
                        <a:gd name="T25" fmla="*/ 739 h 1780"/>
                        <a:gd name="T26" fmla="*/ 503 w 832"/>
                        <a:gd name="T27" fmla="*/ 772 h 1780"/>
                        <a:gd name="T28" fmla="*/ 459 w 832"/>
                        <a:gd name="T29" fmla="*/ 856 h 1780"/>
                        <a:gd name="T30" fmla="*/ 446 w 832"/>
                        <a:gd name="T31" fmla="*/ 919 h 1780"/>
                        <a:gd name="T32" fmla="*/ 407 w 832"/>
                        <a:gd name="T33" fmla="*/ 1009 h 1780"/>
                        <a:gd name="T34" fmla="*/ 464 w 832"/>
                        <a:gd name="T35" fmla="*/ 1127 h 1780"/>
                        <a:gd name="T36" fmla="*/ 509 w 832"/>
                        <a:gd name="T37" fmla="*/ 1215 h 1780"/>
                        <a:gd name="T38" fmla="*/ 459 w 832"/>
                        <a:gd name="T39" fmla="*/ 1248 h 1780"/>
                        <a:gd name="T40" fmla="*/ 417 w 832"/>
                        <a:gd name="T41" fmla="*/ 1254 h 1780"/>
                        <a:gd name="T42" fmla="*/ 322 w 832"/>
                        <a:gd name="T43" fmla="*/ 1260 h 1780"/>
                        <a:gd name="T44" fmla="*/ 411 w 832"/>
                        <a:gd name="T45" fmla="*/ 1281 h 1780"/>
                        <a:gd name="T46" fmla="*/ 459 w 832"/>
                        <a:gd name="T47" fmla="*/ 1310 h 1780"/>
                        <a:gd name="T48" fmla="*/ 428 w 832"/>
                        <a:gd name="T49" fmla="*/ 1332 h 1780"/>
                        <a:gd name="T50" fmla="*/ 372 w 832"/>
                        <a:gd name="T51" fmla="*/ 1382 h 1780"/>
                        <a:gd name="T52" fmla="*/ 356 w 832"/>
                        <a:gd name="T53" fmla="*/ 1432 h 1780"/>
                        <a:gd name="T54" fmla="*/ 333 w 832"/>
                        <a:gd name="T55" fmla="*/ 1549 h 1780"/>
                        <a:gd name="T56" fmla="*/ 306 w 832"/>
                        <a:gd name="T57" fmla="*/ 1627 h 1780"/>
                        <a:gd name="T58" fmla="*/ 238 w 832"/>
                        <a:gd name="T59" fmla="*/ 1688 h 1780"/>
                        <a:gd name="T60" fmla="*/ 172 w 832"/>
                        <a:gd name="T61" fmla="*/ 1711 h 1780"/>
                        <a:gd name="T62" fmla="*/ 160 w 832"/>
                        <a:gd name="T63" fmla="*/ 1763 h 1780"/>
                        <a:gd name="T64" fmla="*/ 94 w 832"/>
                        <a:gd name="T65" fmla="*/ 1780 h 1780"/>
                        <a:gd name="T66" fmla="*/ 66 w 832"/>
                        <a:gd name="T67" fmla="*/ 1751 h 1780"/>
                        <a:gd name="T68" fmla="*/ 39 w 832"/>
                        <a:gd name="T69" fmla="*/ 1655 h 1780"/>
                        <a:gd name="T70" fmla="*/ 61 w 832"/>
                        <a:gd name="T71" fmla="*/ 1633 h 1780"/>
                        <a:gd name="T72" fmla="*/ 66 w 832"/>
                        <a:gd name="T73" fmla="*/ 1600 h 1780"/>
                        <a:gd name="T74" fmla="*/ 39 w 832"/>
                        <a:gd name="T75" fmla="*/ 1510 h 1780"/>
                        <a:gd name="T76" fmla="*/ 16 w 832"/>
                        <a:gd name="T77" fmla="*/ 1438 h 1780"/>
                        <a:gd name="T78" fmla="*/ 0 w 832"/>
                        <a:gd name="T79" fmla="*/ 1326 h 1780"/>
                        <a:gd name="T80" fmla="*/ 28 w 832"/>
                        <a:gd name="T81" fmla="*/ 1281 h 1780"/>
                        <a:gd name="T82" fmla="*/ 49 w 832"/>
                        <a:gd name="T83" fmla="*/ 1170 h 1780"/>
                        <a:gd name="T84" fmla="*/ 105 w 832"/>
                        <a:gd name="T85" fmla="*/ 1104 h 1780"/>
                        <a:gd name="T86" fmla="*/ 88 w 832"/>
                        <a:gd name="T87" fmla="*/ 987 h 1780"/>
                        <a:gd name="T88" fmla="*/ 111 w 832"/>
                        <a:gd name="T89" fmla="*/ 931 h 1780"/>
                        <a:gd name="T90" fmla="*/ 100 w 832"/>
                        <a:gd name="T91" fmla="*/ 834 h 1780"/>
                        <a:gd name="T92" fmla="*/ 123 w 832"/>
                        <a:gd name="T93" fmla="*/ 717 h 1780"/>
                        <a:gd name="T94" fmla="*/ 195 w 832"/>
                        <a:gd name="T95" fmla="*/ 638 h 1780"/>
                        <a:gd name="T96" fmla="*/ 261 w 832"/>
                        <a:gd name="T97" fmla="*/ 616 h 1780"/>
                        <a:gd name="T98" fmla="*/ 234 w 832"/>
                        <a:gd name="T99" fmla="*/ 544 h 1780"/>
                        <a:gd name="T100" fmla="*/ 261 w 832"/>
                        <a:gd name="T101" fmla="*/ 484 h 1780"/>
                        <a:gd name="T102" fmla="*/ 277 w 832"/>
                        <a:gd name="T103" fmla="*/ 394 h 1780"/>
                        <a:gd name="T104" fmla="*/ 351 w 832"/>
                        <a:gd name="T105" fmla="*/ 338 h 1780"/>
                        <a:gd name="T106" fmla="*/ 384 w 832"/>
                        <a:gd name="T107" fmla="*/ 266 h 1780"/>
                        <a:gd name="T108" fmla="*/ 437 w 832"/>
                        <a:gd name="T109" fmla="*/ 155 h 1780"/>
                        <a:gd name="T110" fmla="*/ 495 w 832"/>
                        <a:gd name="T111" fmla="*/ 104 h 1780"/>
                        <a:gd name="T112" fmla="*/ 551 w 832"/>
                        <a:gd name="T113" fmla="*/ 63 h 1780"/>
                        <a:gd name="T114" fmla="*/ 620 w 832"/>
                        <a:gd name="T115" fmla="*/ 0 h 17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832" h="1780">
                          <a:moveTo>
                            <a:pt x="626" y="0"/>
                          </a:moveTo>
                          <a:lnTo>
                            <a:pt x="636" y="5"/>
                          </a:lnTo>
                          <a:lnTo>
                            <a:pt x="653" y="32"/>
                          </a:lnTo>
                          <a:lnTo>
                            <a:pt x="727" y="104"/>
                          </a:lnTo>
                          <a:lnTo>
                            <a:pt x="737" y="87"/>
                          </a:lnTo>
                          <a:lnTo>
                            <a:pt x="766" y="110"/>
                          </a:lnTo>
                          <a:lnTo>
                            <a:pt x="776" y="132"/>
                          </a:lnTo>
                          <a:lnTo>
                            <a:pt x="776" y="149"/>
                          </a:lnTo>
                          <a:lnTo>
                            <a:pt x="776" y="177"/>
                          </a:lnTo>
                          <a:lnTo>
                            <a:pt x="766" y="194"/>
                          </a:lnTo>
                          <a:lnTo>
                            <a:pt x="787" y="216"/>
                          </a:lnTo>
                          <a:lnTo>
                            <a:pt x="803" y="237"/>
                          </a:lnTo>
                          <a:lnTo>
                            <a:pt x="803" y="255"/>
                          </a:lnTo>
                          <a:lnTo>
                            <a:pt x="803" y="282"/>
                          </a:lnTo>
                          <a:lnTo>
                            <a:pt x="799" y="316"/>
                          </a:lnTo>
                          <a:lnTo>
                            <a:pt x="787" y="328"/>
                          </a:lnTo>
                          <a:lnTo>
                            <a:pt x="803" y="344"/>
                          </a:lnTo>
                          <a:lnTo>
                            <a:pt x="821" y="371"/>
                          </a:lnTo>
                          <a:lnTo>
                            <a:pt x="832" y="400"/>
                          </a:lnTo>
                          <a:lnTo>
                            <a:pt x="832" y="410"/>
                          </a:lnTo>
                          <a:lnTo>
                            <a:pt x="815" y="416"/>
                          </a:lnTo>
                          <a:lnTo>
                            <a:pt x="743" y="416"/>
                          </a:lnTo>
                          <a:lnTo>
                            <a:pt x="727" y="416"/>
                          </a:lnTo>
                          <a:lnTo>
                            <a:pt x="715" y="427"/>
                          </a:lnTo>
                          <a:lnTo>
                            <a:pt x="715" y="449"/>
                          </a:lnTo>
                          <a:lnTo>
                            <a:pt x="704" y="466"/>
                          </a:lnTo>
                          <a:lnTo>
                            <a:pt x="671" y="494"/>
                          </a:lnTo>
                          <a:lnTo>
                            <a:pt x="675" y="517"/>
                          </a:lnTo>
                          <a:lnTo>
                            <a:pt x="671" y="533"/>
                          </a:lnTo>
                          <a:lnTo>
                            <a:pt x="659" y="544"/>
                          </a:lnTo>
                          <a:lnTo>
                            <a:pt x="671" y="578"/>
                          </a:lnTo>
                          <a:lnTo>
                            <a:pt x="675" y="599"/>
                          </a:lnTo>
                          <a:lnTo>
                            <a:pt x="665" y="616"/>
                          </a:lnTo>
                          <a:lnTo>
                            <a:pt x="642" y="634"/>
                          </a:lnTo>
                          <a:lnTo>
                            <a:pt x="636" y="655"/>
                          </a:lnTo>
                          <a:lnTo>
                            <a:pt x="632" y="684"/>
                          </a:lnTo>
                          <a:lnTo>
                            <a:pt x="593" y="700"/>
                          </a:lnTo>
                          <a:lnTo>
                            <a:pt x="570" y="717"/>
                          </a:lnTo>
                          <a:lnTo>
                            <a:pt x="537" y="739"/>
                          </a:lnTo>
                          <a:lnTo>
                            <a:pt x="542" y="756"/>
                          </a:lnTo>
                          <a:lnTo>
                            <a:pt x="515" y="762"/>
                          </a:lnTo>
                          <a:lnTo>
                            <a:pt x="503" y="772"/>
                          </a:lnTo>
                          <a:lnTo>
                            <a:pt x="476" y="811"/>
                          </a:lnTo>
                          <a:lnTo>
                            <a:pt x="453" y="828"/>
                          </a:lnTo>
                          <a:lnTo>
                            <a:pt x="459" y="856"/>
                          </a:lnTo>
                          <a:lnTo>
                            <a:pt x="446" y="864"/>
                          </a:lnTo>
                          <a:lnTo>
                            <a:pt x="434" y="876"/>
                          </a:lnTo>
                          <a:lnTo>
                            <a:pt x="446" y="919"/>
                          </a:lnTo>
                          <a:lnTo>
                            <a:pt x="440" y="948"/>
                          </a:lnTo>
                          <a:lnTo>
                            <a:pt x="411" y="964"/>
                          </a:lnTo>
                          <a:lnTo>
                            <a:pt x="407" y="1009"/>
                          </a:lnTo>
                          <a:lnTo>
                            <a:pt x="411" y="1065"/>
                          </a:lnTo>
                          <a:lnTo>
                            <a:pt x="423" y="1092"/>
                          </a:lnTo>
                          <a:lnTo>
                            <a:pt x="464" y="1127"/>
                          </a:lnTo>
                          <a:lnTo>
                            <a:pt x="480" y="1160"/>
                          </a:lnTo>
                          <a:lnTo>
                            <a:pt x="498" y="1193"/>
                          </a:lnTo>
                          <a:lnTo>
                            <a:pt x="509" y="1215"/>
                          </a:lnTo>
                          <a:lnTo>
                            <a:pt x="498" y="1238"/>
                          </a:lnTo>
                          <a:lnTo>
                            <a:pt x="476" y="1254"/>
                          </a:lnTo>
                          <a:lnTo>
                            <a:pt x="459" y="1248"/>
                          </a:lnTo>
                          <a:lnTo>
                            <a:pt x="446" y="1232"/>
                          </a:lnTo>
                          <a:lnTo>
                            <a:pt x="423" y="1238"/>
                          </a:lnTo>
                          <a:lnTo>
                            <a:pt x="417" y="1254"/>
                          </a:lnTo>
                          <a:lnTo>
                            <a:pt x="384" y="1254"/>
                          </a:lnTo>
                          <a:lnTo>
                            <a:pt x="333" y="1248"/>
                          </a:lnTo>
                          <a:lnTo>
                            <a:pt x="322" y="1260"/>
                          </a:lnTo>
                          <a:lnTo>
                            <a:pt x="356" y="1277"/>
                          </a:lnTo>
                          <a:lnTo>
                            <a:pt x="401" y="1260"/>
                          </a:lnTo>
                          <a:lnTo>
                            <a:pt x="411" y="1281"/>
                          </a:lnTo>
                          <a:lnTo>
                            <a:pt x="446" y="1287"/>
                          </a:lnTo>
                          <a:lnTo>
                            <a:pt x="470" y="1298"/>
                          </a:lnTo>
                          <a:lnTo>
                            <a:pt x="459" y="1310"/>
                          </a:lnTo>
                          <a:lnTo>
                            <a:pt x="428" y="1304"/>
                          </a:lnTo>
                          <a:lnTo>
                            <a:pt x="423" y="1316"/>
                          </a:lnTo>
                          <a:lnTo>
                            <a:pt x="428" y="1332"/>
                          </a:lnTo>
                          <a:lnTo>
                            <a:pt x="411" y="1355"/>
                          </a:lnTo>
                          <a:lnTo>
                            <a:pt x="384" y="1376"/>
                          </a:lnTo>
                          <a:lnTo>
                            <a:pt x="372" y="1382"/>
                          </a:lnTo>
                          <a:lnTo>
                            <a:pt x="362" y="1388"/>
                          </a:lnTo>
                          <a:lnTo>
                            <a:pt x="368" y="1415"/>
                          </a:lnTo>
                          <a:lnTo>
                            <a:pt x="356" y="1432"/>
                          </a:lnTo>
                          <a:lnTo>
                            <a:pt x="339" y="1466"/>
                          </a:lnTo>
                          <a:lnTo>
                            <a:pt x="345" y="1499"/>
                          </a:lnTo>
                          <a:lnTo>
                            <a:pt x="333" y="1549"/>
                          </a:lnTo>
                          <a:lnTo>
                            <a:pt x="322" y="1571"/>
                          </a:lnTo>
                          <a:lnTo>
                            <a:pt x="322" y="1604"/>
                          </a:lnTo>
                          <a:lnTo>
                            <a:pt x="306" y="1627"/>
                          </a:lnTo>
                          <a:lnTo>
                            <a:pt x="283" y="1666"/>
                          </a:lnTo>
                          <a:lnTo>
                            <a:pt x="277" y="1694"/>
                          </a:lnTo>
                          <a:lnTo>
                            <a:pt x="238" y="1688"/>
                          </a:lnTo>
                          <a:lnTo>
                            <a:pt x="199" y="1688"/>
                          </a:lnTo>
                          <a:lnTo>
                            <a:pt x="195" y="1705"/>
                          </a:lnTo>
                          <a:lnTo>
                            <a:pt x="172" y="1711"/>
                          </a:lnTo>
                          <a:lnTo>
                            <a:pt x="160" y="1717"/>
                          </a:lnTo>
                          <a:lnTo>
                            <a:pt x="166" y="1735"/>
                          </a:lnTo>
                          <a:lnTo>
                            <a:pt x="160" y="1763"/>
                          </a:lnTo>
                          <a:lnTo>
                            <a:pt x="133" y="1780"/>
                          </a:lnTo>
                          <a:lnTo>
                            <a:pt x="117" y="1763"/>
                          </a:lnTo>
                          <a:lnTo>
                            <a:pt x="94" y="1780"/>
                          </a:lnTo>
                          <a:lnTo>
                            <a:pt x="66" y="1780"/>
                          </a:lnTo>
                          <a:lnTo>
                            <a:pt x="55" y="1763"/>
                          </a:lnTo>
                          <a:lnTo>
                            <a:pt x="66" y="1751"/>
                          </a:lnTo>
                          <a:lnTo>
                            <a:pt x="72" y="1721"/>
                          </a:lnTo>
                          <a:lnTo>
                            <a:pt x="49" y="1678"/>
                          </a:lnTo>
                          <a:lnTo>
                            <a:pt x="39" y="1655"/>
                          </a:lnTo>
                          <a:lnTo>
                            <a:pt x="45" y="1643"/>
                          </a:lnTo>
                          <a:lnTo>
                            <a:pt x="55" y="1643"/>
                          </a:lnTo>
                          <a:lnTo>
                            <a:pt x="61" y="1633"/>
                          </a:lnTo>
                          <a:lnTo>
                            <a:pt x="66" y="1621"/>
                          </a:lnTo>
                          <a:lnTo>
                            <a:pt x="72" y="1610"/>
                          </a:lnTo>
                          <a:lnTo>
                            <a:pt x="66" y="1600"/>
                          </a:lnTo>
                          <a:lnTo>
                            <a:pt x="55" y="1577"/>
                          </a:lnTo>
                          <a:lnTo>
                            <a:pt x="33" y="1544"/>
                          </a:lnTo>
                          <a:lnTo>
                            <a:pt x="39" y="1510"/>
                          </a:lnTo>
                          <a:lnTo>
                            <a:pt x="22" y="1483"/>
                          </a:lnTo>
                          <a:lnTo>
                            <a:pt x="6" y="1466"/>
                          </a:lnTo>
                          <a:lnTo>
                            <a:pt x="16" y="1438"/>
                          </a:lnTo>
                          <a:lnTo>
                            <a:pt x="28" y="1382"/>
                          </a:lnTo>
                          <a:lnTo>
                            <a:pt x="6" y="1355"/>
                          </a:lnTo>
                          <a:lnTo>
                            <a:pt x="0" y="1326"/>
                          </a:lnTo>
                          <a:lnTo>
                            <a:pt x="0" y="1310"/>
                          </a:lnTo>
                          <a:lnTo>
                            <a:pt x="10" y="1277"/>
                          </a:lnTo>
                          <a:lnTo>
                            <a:pt x="28" y="1281"/>
                          </a:lnTo>
                          <a:lnTo>
                            <a:pt x="45" y="1238"/>
                          </a:lnTo>
                          <a:lnTo>
                            <a:pt x="45" y="1187"/>
                          </a:lnTo>
                          <a:lnTo>
                            <a:pt x="49" y="1170"/>
                          </a:lnTo>
                          <a:lnTo>
                            <a:pt x="72" y="1154"/>
                          </a:lnTo>
                          <a:lnTo>
                            <a:pt x="105" y="1131"/>
                          </a:lnTo>
                          <a:lnTo>
                            <a:pt x="105" y="1104"/>
                          </a:lnTo>
                          <a:lnTo>
                            <a:pt x="100" y="1020"/>
                          </a:lnTo>
                          <a:lnTo>
                            <a:pt x="88" y="1009"/>
                          </a:lnTo>
                          <a:lnTo>
                            <a:pt x="88" y="987"/>
                          </a:lnTo>
                          <a:lnTo>
                            <a:pt x="117" y="975"/>
                          </a:lnTo>
                          <a:lnTo>
                            <a:pt x="127" y="964"/>
                          </a:lnTo>
                          <a:lnTo>
                            <a:pt x="111" y="931"/>
                          </a:lnTo>
                          <a:lnTo>
                            <a:pt x="88" y="898"/>
                          </a:lnTo>
                          <a:lnTo>
                            <a:pt x="94" y="861"/>
                          </a:lnTo>
                          <a:lnTo>
                            <a:pt x="100" y="834"/>
                          </a:lnTo>
                          <a:lnTo>
                            <a:pt x="123" y="784"/>
                          </a:lnTo>
                          <a:lnTo>
                            <a:pt x="123" y="762"/>
                          </a:lnTo>
                          <a:lnTo>
                            <a:pt x="123" y="717"/>
                          </a:lnTo>
                          <a:lnTo>
                            <a:pt x="139" y="678"/>
                          </a:lnTo>
                          <a:lnTo>
                            <a:pt x="166" y="655"/>
                          </a:lnTo>
                          <a:lnTo>
                            <a:pt x="195" y="638"/>
                          </a:lnTo>
                          <a:lnTo>
                            <a:pt x="222" y="644"/>
                          </a:lnTo>
                          <a:lnTo>
                            <a:pt x="250" y="655"/>
                          </a:lnTo>
                          <a:lnTo>
                            <a:pt x="261" y="616"/>
                          </a:lnTo>
                          <a:lnTo>
                            <a:pt x="250" y="583"/>
                          </a:lnTo>
                          <a:lnTo>
                            <a:pt x="238" y="560"/>
                          </a:lnTo>
                          <a:lnTo>
                            <a:pt x="234" y="544"/>
                          </a:lnTo>
                          <a:lnTo>
                            <a:pt x="238" y="527"/>
                          </a:lnTo>
                          <a:lnTo>
                            <a:pt x="256" y="521"/>
                          </a:lnTo>
                          <a:lnTo>
                            <a:pt x="261" y="484"/>
                          </a:lnTo>
                          <a:lnTo>
                            <a:pt x="273" y="449"/>
                          </a:lnTo>
                          <a:lnTo>
                            <a:pt x="277" y="422"/>
                          </a:lnTo>
                          <a:lnTo>
                            <a:pt x="277" y="394"/>
                          </a:lnTo>
                          <a:lnTo>
                            <a:pt x="294" y="367"/>
                          </a:lnTo>
                          <a:lnTo>
                            <a:pt x="328" y="344"/>
                          </a:lnTo>
                          <a:lnTo>
                            <a:pt x="351" y="338"/>
                          </a:lnTo>
                          <a:lnTo>
                            <a:pt x="351" y="311"/>
                          </a:lnTo>
                          <a:lnTo>
                            <a:pt x="362" y="293"/>
                          </a:lnTo>
                          <a:lnTo>
                            <a:pt x="384" y="266"/>
                          </a:lnTo>
                          <a:lnTo>
                            <a:pt x="407" y="249"/>
                          </a:lnTo>
                          <a:lnTo>
                            <a:pt x="395" y="201"/>
                          </a:lnTo>
                          <a:lnTo>
                            <a:pt x="437" y="155"/>
                          </a:lnTo>
                          <a:lnTo>
                            <a:pt x="446" y="135"/>
                          </a:lnTo>
                          <a:lnTo>
                            <a:pt x="476" y="129"/>
                          </a:lnTo>
                          <a:lnTo>
                            <a:pt x="495" y="104"/>
                          </a:lnTo>
                          <a:lnTo>
                            <a:pt x="495" y="87"/>
                          </a:lnTo>
                          <a:lnTo>
                            <a:pt x="515" y="68"/>
                          </a:lnTo>
                          <a:lnTo>
                            <a:pt x="551" y="63"/>
                          </a:lnTo>
                          <a:lnTo>
                            <a:pt x="593" y="63"/>
                          </a:lnTo>
                          <a:lnTo>
                            <a:pt x="626" y="32"/>
                          </a:lnTo>
                          <a:lnTo>
                            <a:pt x="620" y="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accent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</p:grpSp>
            </p:grpSp>
            <p:grpSp>
              <p:nvGrpSpPr>
                <p:cNvPr id="610384" name="Group 80"/>
                <p:cNvGrpSpPr>
                  <a:grpSpLocks noChangeAspect="1"/>
                </p:cNvGrpSpPr>
                <p:nvPr/>
              </p:nvGrpSpPr>
              <p:grpSpPr bwMode="auto">
                <a:xfrm>
                  <a:off x="2747" y="1956"/>
                  <a:ext cx="96" cy="103"/>
                  <a:chOff x="2747" y="1956"/>
                  <a:chExt cx="96" cy="103"/>
                </a:xfrm>
              </p:grpSpPr>
              <p:grpSp>
                <p:nvGrpSpPr>
                  <p:cNvPr id="610385" name="Group 8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98" y="1986"/>
                    <a:ext cx="45" cy="73"/>
                    <a:chOff x="2798" y="1986"/>
                    <a:chExt cx="45" cy="73"/>
                  </a:xfrm>
                </p:grpSpPr>
                <p:sp>
                  <p:nvSpPr>
                    <p:cNvPr id="610386" name="Freeform 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98" y="1986"/>
                      <a:ext cx="45" cy="73"/>
                    </a:xfrm>
                    <a:custGeom>
                      <a:avLst/>
                      <a:gdLst>
                        <a:gd name="T0" fmla="*/ 80 w 90"/>
                        <a:gd name="T1" fmla="*/ 0 h 146"/>
                        <a:gd name="T2" fmla="*/ 80 w 90"/>
                        <a:gd name="T3" fmla="*/ 25 h 146"/>
                        <a:gd name="T4" fmla="*/ 90 w 90"/>
                        <a:gd name="T5" fmla="*/ 48 h 146"/>
                        <a:gd name="T6" fmla="*/ 80 w 90"/>
                        <a:gd name="T7" fmla="*/ 73 h 146"/>
                        <a:gd name="T8" fmla="*/ 65 w 90"/>
                        <a:gd name="T9" fmla="*/ 94 h 146"/>
                        <a:gd name="T10" fmla="*/ 36 w 90"/>
                        <a:gd name="T11" fmla="*/ 120 h 146"/>
                        <a:gd name="T12" fmla="*/ 14 w 90"/>
                        <a:gd name="T13" fmla="*/ 146 h 146"/>
                        <a:gd name="T14" fmla="*/ 0 w 90"/>
                        <a:gd name="T15" fmla="*/ 120 h 146"/>
                        <a:gd name="T16" fmla="*/ 9 w 90"/>
                        <a:gd name="T17" fmla="*/ 110 h 146"/>
                        <a:gd name="T18" fmla="*/ 36 w 90"/>
                        <a:gd name="T19" fmla="*/ 81 h 146"/>
                        <a:gd name="T20" fmla="*/ 35 w 90"/>
                        <a:gd name="T21" fmla="*/ 64 h 146"/>
                        <a:gd name="T22" fmla="*/ 48 w 90"/>
                        <a:gd name="T23" fmla="*/ 42 h 146"/>
                        <a:gd name="T24" fmla="*/ 81 w 90"/>
                        <a:gd name="T25" fmla="*/ 13 h 146"/>
                        <a:gd name="T26" fmla="*/ 81 w 90"/>
                        <a:gd name="T27" fmla="*/ 22 h 146"/>
                        <a:gd name="T28" fmla="*/ 87 w 90"/>
                        <a:gd name="T29" fmla="*/ 36 h 146"/>
                        <a:gd name="T30" fmla="*/ 80 w 90"/>
                        <a:gd name="T31" fmla="*/ 0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90" h="146">
                          <a:moveTo>
                            <a:pt x="80" y="0"/>
                          </a:moveTo>
                          <a:lnTo>
                            <a:pt x="80" y="25"/>
                          </a:lnTo>
                          <a:lnTo>
                            <a:pt x="90" y="48"/>
                          </a:lnTo>
                          <a:lnTo>
                            <a:pt x="80" y="73"/>
                          </a:lnTo>
                          <a:lnTo>
                            <a:pt x="65" y="94"/>
                          </a:lnTo>
                          <a:lnTo>
                            <a:pt x="36" y="120"/>
                          </a:lnTo>
                          <a:lnTo>
                            <a:pt x="14" y="146"/>
                          </a:lnTo>
                          <a:lnTo>
                            <a:pt x="0" y="120"/>
                          </a:lnTo>
                          <a:lnTo>
                            <a:pt x="9" y="110"/>
                          </a:lnTo>
                          <a:lnTo>
                            <a:pt x="36" y="81"/>
                          </a:lnTo>
                          <a:lnTo>
                            <a:pt x="35" y="64"/>
                          </a:lnTo>
                          <a:lnTo>
                            <a:pt x="48" y="42"/>
                          </a:lnTo>
                          <a:lnTo>
                            <a:pt x="81" y="13"/>
                          </a:lnTo>
                          <a:lnTo>
                            <a:pt x="81" y="22"/>
                          </a:lnTo>
                          <a:lnTo>
                            <a:pt x="87" y="36"/>
                          </a:lnTo>
                          <a:lnTo>
                            <a:pt x="8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  <p:sp>
                  <p:nvSpPr>
                    <p:cNvPr id="610387" name="Freeform 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98" y="1986"/>
                      <a:ext cx="45" cy="73"/>
                    </a:xfrm>
                    <a:custGeom>
                      <a:avLst/>
                      <a:gdLst>
                        <a:gd name="T0" fmla="*/ 80 w 90"/>
                        <a:gd name="T1" fmla="*/ 0 h 146"/>
                        <a:gd name="T2" fmla="*/ 80 w 90"/>
                        <a:gd name="T3" fmla="*/ 25 h 146"/>
                        <a:gd name="T4" fmla="*/ 90 w 90"/>
                        <a:gd name="T5" fmla="*/ 48 h 146"/>
                        <a:gd name="T6" fmla="*/ 80 w 90"/>
                        <a:gd name="T7" fmla="*/ 73 h 146"/>
                        <a:gd name="T8" fmla="*/ 65 w 90"/>
                        <a:gd name="T9" fmla="*/ 94 h 146"/>
                        <a:gd name="T10" fmla="*/ 36 w 90"/>
                        <a:gd name="T11" fmla="*/ 120 h 146"/>
                        <a:gd name="T12" fmla="*/ 14 w 90"/>
                        <a:gd name="T13" fmla="*/ 146 h 146"/>
                        <a:gd name="T14" fmla="*/ 0 w 90"/>
                        <a:gd name="T15" fmla="*/ 120 h 146"/>
                        <a:gd name="T16" fmla="*/ 9 w 90"/>
                        <a:gd name="T17" fmla="*/ 110 h 146"/>
                        <a:gd name="T18" fmla="*/ 36 w 90"/>
                        <a:gd name="T19" fmla="*/ 81 h 146"/>
                        <a:gd name="T20" fmla="*/ 35 w 90"/>
                        <a:gd name="T21" fmla="*/ 64 h 146"/>
                        <a:gd name="T22" fmla="*/ 48 w 90"/>
                        <a:gd name="T23" fmla="*/ 42 h 146"/>
                        <a:gd name="T24" fmla="*/ 81 w 90"/>
                        <a:gd name="T25" fmla="*/ 13 h 146"/>
                        <a:gd name="T26" fmla="*/ 81 w 90"/>
                        <a:gd name="T27" fmla="*/ 22 h 146"/>
                        <a:gd name="T28" fmla="*/ 87 w 90"/>
                        <a:gd name="T29" fmla="*/ 36 h 1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90" h="146">
                          <a:moveTo>
                            <a:pt x="80" y="0"/>
                          </a:moveTo>
                          <a:lnTo>
                            <a:pt x="80" y="25"/>
                          </a:lnTo>
                          <a:lnTo>
                            <a:pt x="90" y="48"/>
                          </a:lnTo>
                          <a:lnTo>
                            <a:pt x="80" y="73"/>
                          </a:lnTo>
                          <a:lnTo>
                            <a:pt x="65" y="94"/>
                          </a:lnTo>
                          <a:lnTo>
                            <a:pt x="36" y="120"/>
                          </a:lnTo>
                          <a:lnTo>
                            <a:pt x="14" y="146"/>
                          </a:lnTo>
                          <a:lnTo>
                            <a:pt x="0" y="120"/>
                          </a:lnTo>
                          <a:lnTo>
                            <a:pt x="9" y="110"/>
                          </a:lnTo>
                          <a:lnTo>
                            <a:pt x="36" y="81"/>
                          </a:lnTo>
                          <a:lnTo>
                            <a:pt x="35" y="64"/>
                          </a:lnTo>
                          <a:lnTo>
                            <a:pt x="48" y="42"/>
                          </a:lnTo>
                          <a:lnTo>
                            <a:pt x="81" y="13"/>
                          </a:lnTo>
                          <a:lnTo>
                            <a:pt x="81" y="22"/>
                          </a:lnTo>
                          <a:lnTo>
                            <a:pt x="87" y="36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accent2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/>
                    </a:p>
                  </p:txBody>
                </p:sp>
              </p:grpSp>
              <p:sp>
                <p:nvSpPr>
                  <p:cNvPr id="610388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2747" y="1956"/>
                    <a:ext cx="57" cy="58"/>
                  </a:xfrm>
                  <a:custGeom>
                    <a:avLst/>
                    <a:gdLst>
                      <a:gd name="T0" fmla="*/ 88 w 114"/>
                      <a:gd name="T1" fmla="*/ 0 h 117"/>
                      <a:gd name="T2" fmla="*/ 75 w 114"/>
                      <a:gd name="T3" fmla="*/ 17 h 117"/>
                      <a:gd name="T4" fmla="*/ 52 w 114"/>
                      <a:gd name="T5" fmla="*/ 14 h 117"/>
                      <a:gd name="T6" fmla="*/ 39 w 114"/>
                      <a:gd name="T7" fmla="*/ 11 h 117"/>
                      <a:gd name="T8" fmla="*/ 45 w 114"/>
                      <a:gd name="T9" fmla="*/ 30 h 117"/>
                      <a:gd name="T10" fmla="*/ 48 w 114"/>
                      <a:gd name="T11" fmla="*/ 45 h 117"/>
                      <a:gd name="T12" fmla="*/ 49 w 114"/>
                      <a:gd name="T13" fmla="*/ 56 h 117"/>
                      <a:gd name="T14" fmla="*/ 42 w 114"/>
                      <a:gd name="T15" fmla="*/ 59 h 117"/>
                      <a:gd name="T16" fmla="*/ 28 w 114"/>
                      <a:gd name="T17" fmla="*/ 53 h 117"/>
                      <a:gd name="T18" fmla="*/ 28 w 114"/>
                      <a:gd name="T19" fmla="*/ 45 h 117"/>
                      <a:gd name="T20" fmla="*/ 16 w 114"/>
                      <a:gd name="T21" fmla="*/ 45 h 117"/>
                      <a:gd name="T22" fmla="*/ 19 w 114"/>
                      <a:gd name="T23" fmla="*/ 59 h 117"/>
                      <a:gd name="T24" fmla="*/ 13 w 114"/>
                      <a:gd name="T25" fmla="*/ 72 h 117"/>
                      <a:gd name="T26" fmla="*/ 0 w 114"/>
                      <a:gd name="T27" fmla="*/ 92 h 117"/>
                      <a:gd name="T28" fmla="*/ 6 w 114"/>
                      <a:gd name="T29" fmla="*/ 108 h 117"/>
                      <a:gd name="T30" fmla="*/ 19 w 114"/>
                      <a:gd name="T31" fmla="*/ 117 h 117"/>
                      <a:gd name="T32" fmla="*/ 33 w 114"/>
                      <a:gd name="T33" fmla="*/ 108 h 117"/>
                      <a:gd name="T34" fmla="*/ 49 w 114"/>
                      <a:gd name="T35" fmla="*/ 98 h 117"/>
                      <a:gd name="T36" fmla="*/ 81 w 114"/>
                      <a:gd name="T37" fmla="*/ 89 h 117"/>
                      <a:gd name="T38" fmla="*/ 94 w 114"/>
                      <a:gd name="T39" fmla="*/ 92 h 117"/>
                      <a:gd name="T40" fmla="*/ 88 w 114"/>
                      <a:gd name="T41" fmla="*/ 72 h 117"/>
                      <a:gd name="T42" fmla="*/ 100 w 114"/>
                      <a:gd name="T43" fmla="*/ 62 h 117"/>
                      <a:gd name="T44" fmla="*/ 114 w 114"/>
                      <a:gd name="T45" fmla="*/ 42 h 117"/>
                      <a:gd name="T46" fmla="*/ 108 w 114"/>
                      <a:gd name="T47" fmla="*/ 30 h 117"/>
                      <a:gd name="T48" fmla="*/ 97 w 114"/>
                      <a:gd name="T49" fmla="*/ 17 h 117"/>
                      <a:gd name="T50" fmla="*/ 88 w 114"/>
                      <a:gd name="T51" fmla="*/ 0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14" h="117">
                        <a:moveTo>
                          <a:pt x="88" y="0"/>
                        </a:moveTo>
                        <a:lnTo>
                          <a:pt x="75" y="17"/>
                        </a:lnTo>
                        <a:lnTo>
                          <a:pt x="52" y="14"/>
                        </a:lnTo>
                        <a:lnTo>
                          <a:pt x="39" y="11"/>
                        </a:lnTo>
                        <a:lnTo>
                          <a:pt x="45" y="30"/>
                        </a:lnTo>
                        <a:lnTo>
                          <a:pt x="48" y="45"/>
                        </a:lnTo>
                        <a:lnTo>
                          <a:pt x="49" y="56"/>
                        </a:lnTo>
                        <a:lnTo>
                          <a:pt x="42" y="59"/>
                        </a:lnTo>
                        <a:lnTo>
                          <a:pt x="28" y="53"/>
                        </a:lnTo>
                        <a:lnTo>
                          <a:pt x="28" y="45"/>
                        </a:lnTo>
                        <a:lnTo>
                          <a:pt x="16" y="45"/>
                        </a:lnTo>
                        <a:lnTo>
                          <a:pt x="19" y="59"/>
                        </a:lnTo>
                        <a:lnTo>
                          <a:pt x="13" y="72"/>
                        </a:lnTo>
                        <a:lnTo>
                          <a:pt x="0" y="92"/>
                        </a:lnTo>
                        <a:lnTo>
                          <a:pt x="6" y="108"/>
                        </a:lnTo>
                        <a:lnTo>
                          <a:pt x="19" y="117"/>
                        </a:lnTo>
                        <a:lnTo>
                          <a:pt x="33" y="108"/>
                        </a:lnTo>
                        <a:lnTo>
                          <a:pt x="49" y="98"/>
                        </a:lnTo>
                        <a:lnTo>
                          <a:pt x="81" y="89"/>
                        </a:lnTo>
                        <a:lnTo>
                          <a:pt x="94" y="92"/>
                        </a:lnTo>
                        <a:lnTo>
                          <a:pt x="88" y="72"/>
                        </a:lnTo>
                        <a:lnTo>
                          <a:pt x="100" y="62"/>
                        </a:lnTo>
                        <a:lnTo>
                          <a:pt x="114" y="42"/>
                        </a:lnTo>
                        <a:lnTo>
                          <a:pt x="108" y="30"/>
                        </a:lnTo>
                        <a:lnTo>
                          <a:pt x="97" y="17"/>
                        </a:lnTo>
                        <a:lnTo>
                          <a:pt x="8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</p:grpSp>
          <p:grpSp>
            <p:nvGrpSpPr>
              <p:cNvPr id="610389" name="Group 85"/>
              <p:cNvGrpSpPr>
                <a:grpSpLocks noChangeAspect="1"/>
              </p:cNvGrpSpPr>
              <p:nvPr/>
            </p:nvGrpSpPr>
            <p:grpSpPr bwMode="auto">
              <a:xfrm>
                <a:off x="3957638" y="1801813"/>
                <a:ext cx="1201737" cy="1365250"/>
                <a:chOff x="2507" y="1188"/>
                <a:chExt cx="759" cy="832"/>
              </a:xfrm>
            </p:grpSpPr>
            <p:grpSp>
              <p:nvGrpSpPr>
                <p:cNvPr id="610390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2507" y="1188"/>
                  <a:ext cx="759" cy="832"/>
                  <a:chOff x="2507" y="1188"/>
                  <a:chExt cx="759" cy="832"/>
                </a:xfrm>
              </p:grpSpPr>
              <p:sp>
                <p:nvSpPr>
                  <p:cNvPr id="610391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2507" y="1188"/>
                    <a:ext cx="759" cy="832"/>
                  </a:xfrm>
                  <a:custGeom>
                    <a:avLst/>
                    <a:gdLst>
                      <a:gd name="T0" fmla="*/ 446 w 1517"/>
                      <a:gd name="T1" fmla="*/ 1520 h 1664"/>
                      <a:gd name="T2" fmla="*/ 506 w 1517"/>
                      <a:gd name="T3" fmla="*/ 1426 h 1664"/>
                      <a:gd name="T4" fmla="*/ 490 w 1517"/>
                      <a:gd name="T5" fmla="*/ 1296 h 1664"/>
                      <a:gd name="T6" fmla="*/ 502 w 1517"/>
                      <a:gd name="T7" fmla="*/ 1185 h 1664"/>
                      <a:gd name="T8" fmla="*/ 529 w 1517"/>
                      <a:gd name="T9" fmla="*/ 1032 h 1664"/>
                      <a:gd name="T10" fmla="*/ 607 w 1517"/>
                      <a:gd name="T11" fmla="*/ 927 h 1664"/>
                      <a:gd name="T12" fmla="*/ 646 w 1517"/>
                      <a:gd name="T13" fmla="*/ 843 h 1664"/>
                      <a:gd name="T14" fmla="*/ 674 w 1517"/>
                      <a:gd name="T15" fmla="*/ 760 h 1664"/>
                      <a:gd name="T16" fmla="*/ 757 w 1517"/>
                      <a:gd name="T17" fmla="*/ 621 h 1664"/>
                      <a:gd name="T18" fmla="*/ 802 w 1517"/>
                      <a:gd name="T19" fmla="*/ 509 h 1664"/>
                      <a:gd name="T20" fmla="*/ 904 w 1517"/>
                      <a:gd name="T21" fmla="*/ 398 h 1664"/>
                      <a:gd name="T22" fmla="*/ 988 w 1517"/>
                      <a:gd name="T23" fmla="*/ 359 h 1664"/>
                      <a:gd name="T24" fmla="*/ 1044 w 1517"/>
                      <a:gd name="T25" fmla="*/ 262 h 1664"/>
                      <a:gd name="T26" fmla="*/ 1178 w 1517"/>
                      <a:gd name="T27" fmla="*/ 314 h 1664"/>
                      <a:gd name="T28" fmla="*/ 1250 w 1517"/>
                      <a:gd name="T29" fmla="*/ 331 h 1664"/>
                      <a:gd name="T30" fmla="*/ 1289 w 1517"/>
                      <a:gd name="T31" fmla="*/ 200 h 1664"/>
                      <a:gd name="T32" fmla="*/ 1400 w 1517"/>
                      <a:gd name="T33" fmla="*/ 189 h 1664"/>
                      <a:gd name="T34" fmla="*/ 1439 w 1517"/>
                      <a:gd name="T35" fmla="*/ 239 h 1664"/>
                      <a:gd name="T36" fmla="*/ 1472 w 1517"/>
                      <a:gd name="T37" fmla="*/ 173 h 1664"/>
                      <a:gd name="T38" fmla="*/ 1511 w 1517"/>
                      <a:gd name="T39" fmla="*/ 95 h 1664"/>
                      <a:gd name="T40" fmla="*/ 1439 w 1517"/>
                      <a:gd name="T41" fmla="*/ 29 h 1664"/>
                      <a:gd name="T42" fmla="*/ 1373 w 1517"/>
                      <a:gd name="T43" fmla="*/ 33 h 1664"/>
                      <a:gd name="T44" fmla="*/ 1334 w 1517"/>
                      <a:gd name="T45" fmla="*/ 29 h 1664"/>
                      <a:gd name="T46" fmla="*/ 1278 w 1517"/>
                      <a:gd name="T47" fmla="*/ 66 h 1664"/>
                      <a:gd name="T48" fmla="*/ 1256 w 1517"/>
                      <a:gd name="T49" fmla="*/ 45 h 1664"/>
                      <a:gd name="T50" fmla="*/ 1172 w 1517"/>
                      <a:gd name="T51" fmla="*/ 144 h 1664"/>
                      <a:gd name="T52" fmla="*/ 1089 w 1517"/>
                      <a:gd name="T53" fmla="*/ 173 h 1664"/>
                      <a:gd name="T54" fmla="*/ 999 w 1517"/>
                      <a:gd name="T55" fmla="*/ 200 h 1664"/>
                      <a:gd name="T56" fmla="*/ 894 w 1517"/>
                      <a:gd name="T57" fmla="*/ 222 h 1664"/>
                      <a:gd name="T58" fmla="*/ 882 w 1517"/>
                      <a:gd name="T59" fmla="*/ 304 h 1664"/>
                      <a:gd name="T60" fmla="*/ 871 w 1517"/>
                      <a:gd name="T61" fmla="*/ 376 h 1664"/>
                      <a:gd name="T62" fmla="*/ 786 w 1517"/>
                      <a:gd name="T63" fmla="*/ 392 h 1664"/>
                      <a:gd name="T64" fmla="*/ 757 w 1517"/>
                      <a:gd name="T65" fmla="*/ 454 h 1664"/>
                      <a:gd name="T66" fmla="*/ 691 w 1517"/>
                      <a:gd name="T67" fmla="*/ 542 h 1664"/>
                      <a:gd name="T68" fmla="*/ 623 w 1517"/>
                      <a:gd name="T69" fmla="*/ 654 h 1664"/>
                      <a:gd name="T70" fmla="*/ 568 w 1517"/>
                      <a:gd name="T71" fmla="*/ 766 h 1664"/>
                      <a:gd name="T72" fmla="*/ 535 w 1517"/>
                      <a:gd name="T73" fmla="*/ 832 h 1664"/>
                      <a:gd name="T74" fmla="*/ 428 w 1517"/>
                      <a:gd name="T75" fmla="*/ 927 h 1664"/>
                      <a:gd name="T76" fmla="*/ 490 w 1517"/>
                      <a:gd name="T77" fmla="*/ 937 h 1664"/>
                      <a:gd name="T78" fmla="*/ 395 w 1517"/>
                      <a:gd name="T79" fmla="*/ 955 h 1664"/>
                      <a:gd name="T80" fmla="*/ 306 w 1517"/>
                      <a:gd name="T81" fmla="*/ 1011 h 1664"/>
                      <a:gd name="T82" fmla="*/ 231 w 1517"/>
                      <a:gd name="T83" fmla="*/ 1016 h 1664"/>
                      <a:gd name="T84" fmla="*/ 170 w 1517"/>
                      <a:gd name="T85" fmla="*/ 1058 h 1664"/>
                      <a:gd name="T86" fmla="*/ 131 w 1517"/>
                      <a:gd name="T87" fmla="*/ 1100 h 1664"/>
                      <a:gd name="T88" fmla="*/ 53 w 1517"/>
                      <a:gd name="T89" fmla="*/ 1149 h 1664"/>
                      <a:gd name="T90" fmla="*/ 30 w 1517"/>
                      <a:gd name="T91" fmla="*/ 1332 h 1664"/>
                      <a:gd name="T92" fmla="*/ 62 w 1517"/>
                      <a:gd name="T93" fmla="*/ 1375 h 1664"/>
                      <a:gd name="T94" fmla="*/ 30 w 1517"/>
                      <a:gd name="T95" fmla="*/ 1456 h 1664"/>
                      <a:gd name="T96" fmla="*/ 50 w 1517"/>
                      <a:gd name="T97" fmla="*/ 1504 h 1664"/>
                      <a:gd name="T98" fmla="*/ 0 w 1517"/>
                      <a:gd name="T99" fmla="*/ 1544 h 1664"/>
                      <a:gd name="T100" fmla="*/ 128 w 1517"/>
                      <a:gd name="T101" fmla="*/ 1664 h 1664"/>
                      <a:gd name="T102" fmla="*/ 314 w 1517"/>
                      <a:gd name="T103" fmla="*/ 1528 h 1664"/>
                      <a:gd name="T104" fmla="*/ 381 w 1517"/>
                      <a:gd name="T105" fmla="*/ 1450 h 1664"/>
                      <a:gd name="T106" fmla="*/ 395 w 1517"/>
                      <a:gd name="T107" fmla="*/ 1567 h 1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517" h="1664">
                        <a:moveTo>
                          <a:pt x="407" y="1567"/>
                        </a:moveTo>
                        <a:lnTo>
                          <a:pt x="412" y="1564"/>
                        </a:lnTo>
                        <a:lnTo>
                          <a:pt x="428" y="1559"/>
                        </a:lnTo>
                        <a:lnTo>
                          <a:pt x="440" y="1541"/>
                        </a:lnTo>
                        <a:lnTo>
                          <a:pt x="446" y="1520"/>
                        </a:lnTo>
                        <a:lnTo>
                          <a:pt x="451" y="1508"/>
                        </a:lnTo>
                        <a:lnTo>
                          <a:pt x="446" y="1475"/>
                        </a:lnTo>
                        <a:lnTo>
                          <a:pt x="451" y="1453"/>
                        </a:lnTo>
                        <a:lnTo>
                          <a:pt x="467" y="1442"/>
                        </a:lnTo>
                        <a:lnTo>
                          <a:pt x="506" y="1426"/>
                        </a:lnTo>
                        <a:lnTo>
                          <a:pt x="512" y="1408"/>
                        </a:lnTo>
                        <a:lnTo>
                          <a:pt x="506" y="1352"/>
                        </a:lnTo>
                        <a:lnTo>
                          <a:pt x="502" y="1342"/>
                        </a:lnTo>
                        <a:lnTo>
                          <a:pt x="502" y="1308"/>
                        </a:lnTo>
                        <a:lnTo>
                          <a:pt x="490" y="1296"/>
                        </a:lnTo>
                        <a:lnTo>
                          <a:pt x="496" y="1269"/>
                        </a:lnTo>
                        <a:lnTo>
                          <a:pt x="506" y="1269"/>
                        </a:lnTo>
                        <a:lnTo>
                          <a:pt x="535" y="1253"/>
                        </a:lnTo>
                        <a:lnTo>
                          <a:pt x="512" y="1202"/>
                        </a:lnTo>
                        <a:lnTo>
                          <a:pt x="502" y="1185"/>
                        </a:lnTo>
                        <a:lnTo>
                          <a:pt x="502" y="1181"/>
                        </a:lnTo>
                        <a:lnTo>
                          <a:pt x="502" y="1139"/>
                        </a:lnTo>
                        <a:lnTo>
                          <a:pt x="518" y="1106"/>
                        </a:lnTo>
                        <a:lnTo>
                          <a:pt x="523" y="1071"/>
                        </a:lnTo>
                        <a:lnTo>
                          <a:pt x="529" y="1032"/>
                        </a:lnTo>
                        <a:lnTo>
                          <a:pt x="523" y="999"/>
                        </a:lnTo>
                        <a:lnTo>
                          <a:pt x="535" y="977"/>
                        </a:lnTo>
                        <a:lnTo>
                          <a:pt x="541" y="960"/>
                        </a:lnTo>
                        <a:lnTo>
                          <a:pt x="574" y="937"/>
                        </a:lnTo>
                        <a:lnTo>
                          <a:pt x="607" y="927"/>
                        </a:lnTo>
                        <a:lnTo>
                          <a:pt x="635" y="937"/>
                        </a:lnTo>
                        <a:lnTo>
                          <a:pt x="646" y="943"/>
                        </a:lnTo>
                        <a:lnTo>
                          <a:pt x="662" y="921"/>
                        </a:lnTo>
                        <a:lnTo>
                          <a:pt x="662" y="894"/>
                        </a:lnTo>
                        <a:lnTo>
                          <a:pt x="646" y="843"/>
                        </a:lnTo>
                        <a:lnTo>
                          <a:pt x="640" y="822"/>
                        </a:lnTo>
                        <a:lnTo>
                          <a:pt x="646" y="810"/>
                        </a:lnTo>
                        <a:lnTo>
                          <a:pt x="656" y="810"/>
                        </a:lnTo>
                        <a:lnTo>
                          <a:pt x="668" y="793"/>
                        </a:lnTo>
                        <a:lnTo>
                          <a:pt x="674" y="760"/>
                        </a:lnTo>
                        <a:lnTo>
                          <a:pt x="679" y="715"/>
                        </a:lnTo>
                        <a:lnTo>
                          <a:pt x="685" y="672"/>
                        </a:lnTo>
                        <a:lnTo>
                          <a:pt x="701" y="654"/>
                        </a:lnTo>
                        <a:lnTo>
                          <a:pt x="734" y="633"/>
                        </a:lnTo>
                        <a:lnTo>
                          <a:pt x="757" y="621"/>
                        </a:lnTo>
                        <a:lnTo>
                          <a:pt x="763" y="587"/>
                        </a:lnTo>
                        <a:lnTo>
                          <a:pt x="774" y="565"/>
                        </a:lnTo>
                        <a:lnTo>
                          <a:pt x="802" y="542"/>
                        </a:lnTo>
                        <a:lnTo>
                          <a:pt x="808" y="526"/>
                        </a:lnTo>
                        <a:lnTo>
                          <a:pt x="802" y="509"/>
                        </a:lnTo>
                        <a:lnTo>
                          <a:pt x="802" y="487"/>
                        </a:lnTo>
                        <a:lnTo>
                          <a:pt x="825" y="470"/>
                        </a:lnTo>
                        <a:lnTo>
                          <a:pt x="852" y="421"/>
                        </a:lnTo>
                        <a:lnTo>
                          <a:pt x="871" y="425"/>
                        </a:lnTo>
                        <a:lnTo>
                          <a:pt x="904" y="398"/>
                        </a:lnTo>
                        <a:lnTo>
                          <a:pt x="900" y="376"/>
                        </a:lnTo>
                        <a:lnTo>
                          <a:pt x="921" y="353"/>
                        </a:lnTo>
                        <a:lnTo>
                          <a:pt x="933" y="359"/>
                        </a:lnTo>
                        <a:lnTo>
                          <a:pt x="955" y="353"/>
                        </a:lnTo>
                        <a:lnTo>
                          <a:pt x="988" y="359"/>
                        </a:lnTo>
                        <a:lnTo>
                          <a:pt x="1032" y="320"/>
                        </a:lnTo>
                        <a:lnTo>
                          <a:pt x="1027" y="298"/>
                        </a:lnTo>
                        <a:lnTo>
                          <a:pt x="1032" y="287"/>
                        </a:lnTo>
                        <a:lnTo>
                          <a:pt x="1021" y="283"/>
                        </a:lnTo>
                        <a:lnTo>
                          <a:pt x="1044" y="262"/>
                        </a:lnTo>
                        <a:lnTo>
                          <a:pt x="1077" y="257"/>
                        </a:lnTo>
                        <a:lnTo>
                          <a:pt x="1100" y="287"/>
                        </a:lnTo>
                        <a:lnTo>
                          <a:pt x="1139" y="331"/>
                        </a:lnTo>
                        <a:lnTo>
                          <a:pt x="1155" y="331"/>
                        </a:lnTo>
                        <a:lnTo>
                          <a:pt x="1178" y="314"/>
                        </a:lnTo>
                        <a:lnTo>
                          <a:pt x="1194" y="310"/>
                        </a:lnTo>
                        <a:lnTo>
                          <a:pt x="1205" y="314"/>
                        </a:lnTo>
                        <a:lnTo>
                          <a:pt x="1223" y="331"/>
                        </a:lnTo>
                        <a:lnTo>
                          <a:pt x="1244" y="337"/>
                        </a:lnTo>
                        <a:lnTo>
                          <a:pt x="1250" y="331"/>
                        </a:lnTo>
                        <a:lnTo>
                          <a:pt x="1260" y="310"/>
                        </a:lnTo>
                        <a:lnTo>
                          <a:pt x="1266" y="298"/>
                        </a:lnTo>
                        <a:lnTo>
                          <a:pt x="1289" y="262"/>
                        </a:lnTo>
                        <a:lnTo>
                          <a:pt x="1295" y="257"/>
                        </a:lnTo>
                        <a:lnTo>
                          <a:pt x="1289" y="200"/>
                        </a:lnTo>
                        <a:lnTo>
                          <a:pt x="1317" y="173"/>
                        </a:lnTo>
                        <a:lnTo>
                          <a:pt x="1328" y="179"/>
                        </a:lnTo>
                        <a:lnTo>
                          <a:pt x="1361" y="144"/>
                        </a:lnTo>
                        <a:lnTo>
                          <a:pt x="1389" y="179"/>
                        </a:lnTo>
                        <a:lnTo>
                          <a:pt x="1400" y="189"/>
                        </a:lnTo>
                        <a:lnTo>
                          <a:pt x="1416" y="183"/>
                        </a:lnTo>
                        <a:lnTo>
                          <a:pt x="1428" y="200"/>
                        </a:lnTo>
                        <a:lnTo>
                          <a:pt x="1428" y="212"/>
                        </a:lnTo>
                        <a:lnTo>
                          <a:pt x="1439" y="222"/>
                        </a:lnTo>
                        <a:lnTo>
                          <a:pt x="1439" y="239"/>
                        </a:lnTo>
                        <a:lnTo>
                          <a:pt x="1456" y="218"/>
                        </a:lnTo>
                        <a:lnTo>
                          <a:pt x="1484" y="195"/>
                        </a:lnTo>
                        <a:lnTo>
                          <a:pt x="1501" y="161"/>
                        </a:lnTo>
                        <a:lnTo>
                          <a:pt x="1489" y="156"/>
                        </a:lnTo>
                        <a:lnTo>
                          <a:pt x="1472" y="173"/>
                        </a:lnTo>
                        <a:lnTo>
                          <a:pt x="1468" y="144"/>
                        </a:lnTo>
                        <a:lnTo>
                          <a:pt x="1456" y="140"/>
                        </a:lnTo>
                        <a:lnTo>
                          <a:pt x="1451" y="123"/>
                        </a:lnTo>
                        <a:lnTo>
                          <a:pt x="1495" y="89"/>
                        </a:lnTo>
                        <a:lnTo>
                          <a:pt x="1511" y="95"/>
                        </a:lnTo>
                        <a:lnTo>
                          <a:pt x="1517" y="72"/>
                        </a:lnTo>
                        <a:lnTo>
                          <a:pt x="1507" y="66"/>
                        </a:lnTo>
                        <a:lnTo>
                          <a:pt x="1478" y="56"/>
                        </a:lnTo>
                        <a:lnTo>
                          <a:pt x="1462" y="50"/>
                        </a:lnTo>
                        <a:lnTo>
                          <a:pt x="1439" y="29"/>
                        </a:lnTo>
                        <a:lnTo>
                          <a:pt x="1416" y="23"/>
                        </a:lnTo>
                        <a:lnTo>
                          <a:pt x="1394" y="45"/>
                        </a:lnTo>
                        <a:lnTo>
                          <a:pt x="1383" y="62"/>
                        </a:lnTo>
                        <a:lnTo>
                          <a:pt x="1361" y="45"/>
                        </a:lnTo>
                        <a:lnTo>
                          <a:pt x="1373" y="33"/>
                        </a:lnTo>
                        <a:lnTo>
                          <a:pt x="1377" y="6"/>
                        </a:lnTo>
                        <a:lnTo>
                          <a:pt x="1373" y="0"/>
                        </a:lnTo>
                        <a:lnTo>
                          <a:pt x="1344" y="0"/>
                        </a:lnTo>
                        <a:lnTo>
                          <a:pt x="1338" y="11"/>
                        </a:lnTo>
                        <a:lnTo>
                          <a:pt x="1334" y="29"/>
                        </a:lnTo>
                        <a:lnTo>
                          <a:pt x="1338" y="45"/>
                        </a:lnTo>
                        <a:lnTo>
                          <a:pt x="1317" y="66"/>
                        </a:lnTo>
                        <a:lnTo>
                          <a:pt x="1299" y="33"/>
                        </a:lnTo>
                        <a:lnTo>
                          <a:pt x="1283" y="39"/>
                        </a:lnTo>
                        <a:lnTo>
                          <a:pt x="1278" y="66"/>
                        </a:lnTo>
                        <a:lnTo>
                          <a:pt x="1266" y="105"/>
                        </a:lnTo>
                        <a:lnTo>
                          <a:pt x="1239" y="134"/>
                        </a:lnTo>
                        <a:lnTo>
                          <a:pt x="1223" y="101"/>
                        </a:lnTo>
                        <a:lnTo>
                          <a:pt x="1250" y="78"/>
                        </a:lnTo>
                        <a:lnTo>
                          <a:pt x="1256" y="45"/>
                        </a:lnTo>
                        <a:lnTo>
                          <a:pt x="1239" y="45"/>
                        </a:lnTo>
                        <a:lnTo>
                          <a:pt x="1211" y="45"/>
                        </a:lnTo>
                        <a:lnTo>
                          <a:pt x="1188" y="78"/>
                        </a:lnTo>
                        <a:lnTo>
                          <a:pt x="1161" y="123"/>
                        </a:lnTo>
                        <a:lnTo>
                          <a:pt x="1172" y="144"/>
                        </a:lnTo>
                        <a:lnTo>
                          <a:pt x="1155" y="156"/>
                        </a:lnTo>
                        <a:lnTo>
                          <a:pt x="1133" y="140"/>
                        </a:lnTo>
                        <a:lnTo>
                          <a:pt x="1110" y="150"/>
                        </a:lnTo>
                        <a:lnTo>
                          <a:pt x="1116" y="173"/>
                        </a:lnTo>
                        <a:lnTo>
                          <a:pt x="1089" y="173"/>
                        </a:lnTo>
                        <a:lnTo>
                          <a:pt x="1071" y="179"/>
                        </a:lnTo>
                        <a:lnTo>
                          <a:pt x="1050" y="206"/>
                        </a:lnTo>
                        <a:lnTo>
                          <a:pt x="1021" y="200"/>
                        </a:lnTo>
                        <a:lnTo>
                          <a:pt x="1021" y="218"/>
                        </a:lnTo>
                        <a:lnTo>
                          <a:pt x="999" y="200"/>
                        </a:lnTo>
                        <a:lnTo>
                          <a:pt x="972" y="212"/>
                        </a:lnTo>
                        <a:lnTo>
                          <a:pt x="966" y="235"/>
                        </a:lnTo>
                        <a:lnTo>
                          <a:pt x="943" y="239"/>
                        </a:lnTo>
                        <a:lnTo>
                          <a:pt x="927" y="218"/>
                        </a:lnTo>
                        <a:lnTo>
                          <a:pt x="894" y="222"/>
                        </a:lnTo>
                        <a:lnTo>
                          <a:pt x="861" y="235"/>
                        </a:lnTo>
                        <a:lnTo>
                          <a:pt x="861" y="268"/>
                        </a:lnTo>
                        <a:lnTo>
                          <a:pt x="882" y="274"/>
                        </a:lnTo>
                        <a:lnTo>
                          <a:pt x="882" y="283"/>
                        </a:lnTo>
                        <a:lnTo>
                          <a:pt x="882" y="304"/>
                        </a:lnTo>
                        <a:lnTo>
                          <a:pt x="865" y="298"/>
                        </a:lnTo>
                        <a:lnTo>
                          <a:pt x="846" y="310"/>
                        </a:lnTo>
                        <a:lnTo>
                          <a:pt x="852" y="331"/>
                        </a:lnTo>
                        <a:lnTo>
                          <a:pt x="871" y="349"/>
                        </a:lnTo>
                        <a:lnTo>
                          <a:pt x="871" y="376"/>
                        </a:lnTo>
                        <a:lnTo>
                          <a:pt x="852" y="365"/>
                        </a:lnTo>
                        <a:lnTo>
                          <a:pt x="835" y="370"/>
                        </a:lnTo>
                        <a:lnTo>
                          <a:pt x="835" y="392"/>
                        </a:lnTo>
                        <a:lnTo>
                          <a:pt x="808" y="392"/>
                        </a:lnTo>
                        <a:lnTo>
                          <a:pt x="786" y="392"/>
                        </a:lnTo>
                        <a:lnTo>
                          <a:pt x="780" y="409"/>
                        </a:lnTo>
                        <a:lnTo>
                          <a:pt x="774" y="421"/>
                        </a:lnTo>
                        <a:lnTo>
                          <a:pt x="757" y="425"/>
                        </a:lnTo>
                        <a:lnTo>
                          <a:pt x="751" y="437"/>
                        </a:lnTo>
                        <a:lnTo>
                          <a:pt x="757" y="454"/>
                        </a:lnTo>
                        <a:lnTo>
                          <a:pt x="724" y="464"/>
                        </a:lnTo>
                        <a:lnTo>
                          <a:pt x="747" y="487"/>
                        </a:lnTo>
                        <a:lnTo>
                          <a:pt x="751" y="499"/>
                        </a:lnTo>
                        <a:lnTo>
                          <a:pt x="730" y="515"/>
                        </a:lnTo>
                        <a:lnTo>
                          <a:pt x="691" y="542"/>
                        </a:lnTo>
                        <a:lnTo>
                          <a:pt x="662" y="565"/>
                        </a:lnTo>
                        <a:lnTo>
                          <a:pt x="646" y="598"/>
                        </a:lnTo>
                        <a:lnTo>
                          <a:pt x="617" y="621"/>
                        </a:lnTo>
                        <a:lnTo>
                          <a:pt x="617" y="637"/>
                        </a:lnTo>
                        <a:lnTo>
                          <a:pt x="623" y="654"/>
                        </a:lnTo>
                        <a:lnTo>
                          <a:pt x="601" y="672"/>
                        </a:lnTo>
                        <a:lnTo>
                          <a:pt x="607" y="693"/>
                        </a:lnTo>
                        <a:lnTo>
                          <a:pt x="584" y="732"/>
                        </a:lnTo>
                        <a:lnTo>
                          <a:pt x="568" y="738"/>
                        </a:lnTo>
                        <a:lnTo>
                          <a:pt x="568" y="766"/>
                        </a:lnTo>
                        <a:lnTo>
                          <a:pt x="580" y="783"/>
                        </a:lnTo>
                        <a:lnTo>
                          <a:pt x="562" y="799"/>
                        </a:lnTo>
                        <a:lnTo>
                          <a:pt x="551" y="787"/>
                        </a:lnTo>
                        <a:lnTo>
                          <a:pt x="529" y="799"/>
                        </a:lnTo>
                        <a:lnTo>
                          <a:pt x="535" y="832"/>
                        </a:lnTo>
                        <a:lnTo>
                          <a:pt x="512" y="843"/>
                        </a:lnTo>
                        <a:lnTo>
                          <a:pt x="479" y="849"/>
                        </a:lnTo>
                        <a:lnTo>
                          <a:pt x="457" y="877"/>
                        </a:lnTo>
                        <a:lnTo>
                          <a:pt x="451" y="904"/>
                        </a:lnTo>
                        <a:lnTo>
                          <a:pt x="428" y="927"/>
                        </a:lnTo>
                        <a:lnTo>
                          <a:pt x="428" y="943"/>
                        </a:lnTo>
                        <a:lnTo>
                          <a:pt x="457" y="921"/>
                        </a:lnTo>
                        <a:lnTo>
                          <a:pt x="490" y="898"/>
                        </a:lnTo>
                        <a:lnTo>
                          <a:pt x="502" y="904"/>
                        </a:lnTo>
                        <a:lnTo>
                          <a:pt x="490" y="937"/>
                        </a:lnTo>
                        <a:lnTo>
                          <a:pt x="463" y="955"/>
                        </a:lnTo>
                        <a:lnTo>
                          <a:pt x="434" y="949"/>
                        </a:lnTo>
                        <a:lnTo>
                          <a:pt x="440" y="972"/>
                        </a:lnTo>
                        <a:lnTo>
                          <a:pt x="401" y="989"/>
                        </a:lnTo>
                        <a:lnTo>
                          <a:pt x="395" y="955"/>
                        </a:lnTo>
                        <a:lnTo>
                          <a:pt x="378" y="943"/>
                        </a:lnTo>
                        <a:lnTo>
                          <a:pt x="356" y="977"/>
                        </a:lnTo>
                        <a:lnTo>
                          <a:pt x="333" y="977"/>
                        </a:lnTo>
                        <a:lnTo>
                          <a:pt x="309" y="983"/>
                        </a:lnTo>
                        <a:lnTo>
                          <a:pt x="306" y="1011"/>
                        </a:lnTo>
                        <a:lnTo>
                          <a:pt x="294" y="1016"/>
                        </a:lnTo>
                        <a:lnTo>
                          <a:pt x="294" y="1031"/>
                        </a:lnTo>
                        <a:lnTo>
                          <a:pt x="281" y="1025"/>
                        </a:lnTo>
                        <a:lnTo>
                          <a:pt x="261" y="1013"/>
                        </a:lnTo>
                        <a:lnTo>
                          <a:pt x="231" y="1016"/>
                        </a:lnTo>
                        <a:lnTo>
                          <a:pt x="231" y="1032"/>
                        </a:lnTo>
                        <a:lnTo>
                          <a:pt x="234" y="1047"/>
                        </a:lnTo>
                        <a:lnTo>
                          <a:pt x="222" y="1052"/>
                        </a:lnTo>
                        <a:lnTo>
                          <a:pt x="195" y="1038"/>
                        </a:lnTo>
                        <a:lnTo>
                          <a:pt x="170" y="1058"/>
                        </a:lnTo>
                        <a:lnTo>
                          <a:pt x="176" y="1074"/>
                        </a:lnTo>
                        <a:lnTo>
                          <a:pt x="173" y="1086"/>
                        </a:lnTo>
                        <a:lnTo>
                          <a:pt x="147" y="1074"/>
                        </a:lnTo>
                        <a:lnTo>
                          <a:pt x="140" y="1089"/>
                        </a:lnTo>
                        <a:lnTo>
                          <a:pt x="131" y="1100"/>
                        </a:lnTo>
                        <a:lnTo>
                          <a:pt x="101" y="1094"/>
                        </a:lnTo>
                        <a:lnTo>
                          <a:pt x="84" y="1097"/>
                        </a:lnTo>
                        <a:lnTo>
                          <a:pt x="81" y="1119"/>
                        </a:lnTo>
                        <a:lnTo>
                          <a:pt x="69" y="1125"/>
                        </a:lnTo>
                        <a:lnTo>
                          <a:pt x="53" y="1149"/>
                        </a:lnTo>
                        <a:lnTo>
                          <a:pt x="56" y="1181"/>
                        </a:lnTo>
                        <a:lnTo>
                          <a:pt x="50" y="1224"/>
                        </a:lnTo>
                        <a:lnTo>
                          <a:pt x="42" y="1269"/>
                        </a:lnTo>
                        <a:lnTo>
                          <a:pt x="36" y="1311"/>
                        </a:lnTo>
                        <a:lnTo>
                          <a:pt x="30" y="1332"/>
                        </a:lnTo>
                        <a:lnTo>
                          <a:pt x="45" y="1352"/>
                        </a:lnTo>
                        <a:lnTo>
                          <a:pt x="69" y="1336"/>
                        </a:lnTo>
                        <a:lnTo>
                          <a:pt x="86" y="1345"/>
                        </a:lnTo>
                        <a:lnTo>
                          <a:pt x="86" y="1361"/>
                        </a:lnTo>
                        <a:lnTo>
                          <a:pt x="62" y="1375"/>
                        </a:lnTo>
                        <a:lnTo>
                          <a:pt x="59" y="1403"/>
                        </a:lnTo>
                        <a:lnTo>
                          <a:pt x="53" y="1417"/>
                        </a:lnTo>
                        <a:lnTo>
                          <a:pt x="28" y="1414"/>
                        </a:lnTo>
                        <a:lnTo>
                          <a:pt x="19" y="1447"/>
                        </a:lnTo>
                        <a:lnTo>
                          <a:pt x="30" y="1456"/>
                        </a:lnTo>
                        <a:lnTo>
                          <a:pt x="53" y="1450"/>
                        </a:lnTo>
                        <a:lnTo>
                          <a:pt x="65" y="1465"/>
                        </a:lnTo>
                        <a:lnTo>
                          <a:pt x="66" y="1472"/>
                        </a:lnTo>
                        <a:lnTo>
                          <a:pt x="48" y="1484"/>
                        </a:lnTo>
                        <a:lnTo>
                          <a:pt x="50" y="1504"/>
                        </a:lnTo>
                        <a:lnTo>
                          <a:pt x="28" y="1508"/>
                        </a:lnTo>
                        <a:lnTo>
                          <a:pt x="13" y="1498"/>
                        </a:lnTo>
                        <a:lnTo>
                          <a:pt x="16" y="1525"/>
                        </a:lnTo>
                        <a:lnTo>
                          <a:pt x="13" y="1544"/>
                        </a:lnTo>
                        <a:lnTo>
                          <a:pt x="0" y="1544"/>
                        </a:lnTo>
                        <a:lnTo>
                          <a:pt x="33" y="1579"/>
                        </a:lnTo>
                        <a:lnTo>
                          <a:pt x="50" y="1598"/>
                        </a:lnTo>
                        <a:lnTo>
                          <a:pt x="59" y="1625"/>
                        </a:lnTo>
                        <a:lnTo>
                          <a:pt x="92" y="1645"/>
                        </a:lnTo>
                        <a:lnTo>
                          <a:pt x="128" y="1664"/>
                        </a:lnTo>
                        <a:lnTo>
                          <a:pt x="162" y="1664"/>
                        </a:lnTo>
                        <a:lnTo>
                          <a:pt x="212" y="1631"/>
                        </a:lnTo>
                        <a:lnTo>
                          <a:pt x="261" y="1595"/>
                        </a:lnTo>
                        <a:lnTo>
                          <a:pt x="306" y="1534"/>
                        </a:lnTo>
                        <a:lnTo>
                          <a:pt x="314" y="1528"/>
                        </a:lnTo>
                        <a:lnTo>
                          <a:pt x="326" y="1547"/>
                        </a:lnTo>
                        <a:lnTo>
                          <a:pt x="348" y="1534"/>
                        </a:lnTo>
                        <a:lnTo>
                          <a:pt x="356" y="1511"/>
                        </a:lnTo>
                        <a:lnTo>
                          <a:pt x="359" y="1484"/>
                        </a:lnTo>
                        <a:lnTo>
                          <a:pt x="381" y="1450"/>
                        </a:lnTo>
                        <a:lnTo>
                          <a:pt x="372" y="1489"/>
                        </a:lnTo>
                        <a:lnTo>
                          <a:pt x="384" y="1495"/>
                        </a:lnTo>
                        <a:lnTo>
                          <a:pt x="378" y="1511"/>
                        </a:lnTo>
                        <a:lnTo>
                          <a:pt x="384" y="1541"/>
                        </a:lnTo>
                        <a:lnTo>
                          <a:pt x="395" y="1567"/>
                        </a:lnTo>
                        <a:lnTo>
                          <a:pt x="409" y="1559"/>
                        </a:lnTo>
                        <a:lnTo>
                          <a:pt x="407" y="15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92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2507" y="1188"/>
                    <a:ext cx="759" cy="832"/>
                  </a:xfrm>
                  <a:custGeom>
                    <a:avLst/>
                    <a:gdLst>
                      <a:gd name="T0" fmla="*/ 446 w 1517"/>
                      <a:gd name="T1" fmla="*/ 1520 h 1664"/>
                      <a:gd name="T2" fmla="*/ 506 w 1517"/>
                      <a:gd name="T3" fmla="*/ 1426 h 1664"/>
                      <a:gd name="T4" fmla="*/ 490 w 1517"/>
                      <a:gd name="T5" fmla="*/ 1296 h 1664"/>
                      <a:gd name="T6" fmla="*/ 502 w 1517"/>
                      <a:gd name="T7" fmla="*/ 1185 h 1664"/>
                      <a:gd name="T8" fmla="*/ 529 w 1517"/>
                      <a:gd name="T9" fmla="*/ 1032 h 1664"/>
                      <a:gd name="T10" fmla="*/ 607 w 1517"/>
                      <a:gd name="T11" fmla="*/ 927 h 1664"/>
                      <a:gd name="T12" fmla="*/ 646 w 1517"/>
                      <a:gd name="T13" fmla="*/ 843 h 1664"/>
                      <a:gd name="T14" fmla="*/ 674 w 1517"/>
                      <a:gd name="T15" fmla="*/ 760 h 1664"/>
                      <a:gd name="T16" fmla="*/ 757 w 1517"/>
                      <a:gd name="T17" fmla="*/ 621 h 1664"/>
                      <a:gd name="T18" fmla="*/ 802 w 1517"/>
                      <a:gd name="T19" fmla="*/ 509 h 1664"/>
                      <a:gd name="T20" fmla="*/ 904 w 1517"/>
                      <a:gd name="T21" fmla="*/ 398 h 1664"/>
                      <a:gd name="T22" fmla="*/ 988 w 1517"/>
                      <a:gd name="T23" fmla="*/ 359 h 1664"/>
                      <a:gd name="T24" fmla="*/ 1044 w 1517"/>
                      <a:gd name="T25" fmla="*/ 262 h 1664"/>
                      <a:gd name="T26" fmla="*/ 1178 w 1517"/>
                      <a:gd name="T27" fmla="*/ 314 h 1664"/>
                      <a:gd name="T28" fmla="*/ 1250 w 1517"/>
                      <a:gd name="T29" fmla="*/ 331 h 1664"/>
                      <a:gd name="T30" fmla="*/ 1289 w 1517"/>
                      <a:gd name="T31" fmla="*/ 200 h 1664"/>
                      <a:gd name="T32" fmla="*/ 1400 w 1517"/>
                      <a:gd name="T33" fmla="*/ 189 h 1664"/>
                      <a:gd name="T34" fmla="*/ 1439 w 1517"/>
                      <a:gd name="T35" fmla="*/ 239 h 1664"/>
                      <a:gd name="T36" fmla="*/ 1472 w 1517"/>
                      <a:gd name="T37" fmla="*/ 173 h 1664"/>
                      <a:gd name="T38" fmla="*/ 1511 w 1517"/>
                      <a:gd name="T39" fmla="*/ 95 h 1664"/>
                      <a:gd name="T40" fmla="*/ 1439 w 1517"/>
                      <a:gd name="T41" fmla="*/ 29 h 1664"/>
                      <a:gd name="T42" fmla="*/ 1373 w 1517"/>
                      <a:gd name="T43" fmla="*/ 33 h 1664"/>
                      <a:gd name="T44" fmla="*/ 1334 w 1517"/>
                      <a:gd name="T45" fmla="*/ 29 h 1664"/>
                      <a:gd name="T46" fmla="*/ 1278 w 1517"/>
                      <a:gd name="T47" fmla="*/ 66 h 1664"/>
                      <a:gd name="T48" fmla="*/ 1256 w 1517"/>
                      <a:gd name="T49" fmla="*/ 45 h 1664"/>
                      <a:gd name="T50" fmla="*/ 1172 w 1517"/>
                      <a:gd name="T51" fmla="*/ 144 h 1664"/>
                      <a:gd name="T52" fmla="*/ 1089 w 1517"/>
                      <a:gd name="T53" fmla="*/ 173 h 1664"/>
                      <a:gd name="T54" fmla="*/ 999 w 1517"/>
                      <a:gd name="T55" fmla="*/ 200 h 1664"/>
                      <a:gd name="T56" fmla="*/ 894 w 1517"/>
                      <a:gd name="T57" fmla="*/ 222 h 1664"/>
                      <a:gd name="T58" fmla="*/ 882 w 1517"/>
                      <a:gd name="T59" fmla="*/ 304 h 1664"/>
                      <a:gd name="T60" fmla="*/ 871 w 1517"/>
                      <a:gd name="T61" fmla="*/ 376 h 1664"/>
                      <a:gd name="T62" fmla="*/ 786 w 1517"/>
                      <a:gd name="T63" fmla="*/ 392 h 1664"/>
                      <a:gd name="T64" fmla="*/ 757 w 1517"/>
                      <a:gd name="T65" fmla="*/ 454 h 1664"/>
                      <a:gd name="T66" fmla="*/ 691 w 1517"/>
                      <a:gd name="T67" fmla="*/ 542 h 1664"/>
                      <a:gd name="T68" fmla="*/ 623 w 1517"/>
                      <a:gd name="T69" fmla="*/ 654 h 1664"/>
                      <a:gd name="T70" fmla="*/ 568 w 1517"/>
                      <a:gd name="T71" fmla="*/ 766 h 1664"/>
                      <a:gd name="T72" fmla="*/ 535 w 1517"/>
                      <a:gd name="T73" fmla="*/ 832 h 1664"/>
                      <a:gd name="T74" fmla="*/ 428 w 1517"/>
                      <a:gd name="T75" fmla="*/ 927 h 1664"/>
                      <a:gd name="T76" fmla="*/ 490 w 1517"/>
                      <a:gd name="T77" fmla="*/ 937 h 1664"/>
                      <a:gd name="T78" fmla="*/ 395 w 1517"/>
                      <a:gd name="T79" fmla="*/ 955 h 1664"/>
                      <a:gd name="T80" fmla="*/ 306 w 1517"/>
                      <a:gd name="T81" fmla="*/ 1011 h 1664"/>
                      <a:gd name="T82" fmla="*/ 231 w 1517"/>
                      <a:gd name="T83" fmla="*/ 1016 h 1664"/>
                      <a:gd name="T84" fmla="*/ 170 w 1517"/>
                      <a:gd name="T85" fmla="*/ 1058 h 1664"/>
                      <a:gd name="T86" fmla="*/ 131 w 1517"/>
                      <a:gd name="T87" fmla="*/ 1100 h 1664"/>
                      <a:gd name="T88" fmla="*/ 53 w 1517"/>
                      <a:gd name="T89" fmla="*/ 1149 h 1664"/>
                      <a:gd name="T90" fmla="*/ 30 w 1517"/>
                      <a:gd name="T91" fmla="*/ 1332 h 1664"/>
                      <a:gd name="T92" fmla="*/ 62 w 1517"/>
                      <a:gd name="T93" fmla="*/ 1375 h 1664"/>
                      <a:gd name="T94" fmla="*/ 30 w 1517"/>
                      <a:gd name="T95" fmla="*/ 1456 h 1664"/>
                      <a:gd name="T96" fmla="*/ 50 w 1517"/>
                      <a:gd name="T97" fmla="*/ 1504 h 1664"/>
                      <a:gd name="T98" fmla="*/ 0 w 1517"/>
                      <a:gd name="T99" fmla="*/ 1544 h 1664"/>
                      <a:gd name="T100" fmla="*/ 128 w 1517"/>
                      <a:gd name="T101" fmla="*/ 1664 h 1664"/>
                      <a:gd name="T102" fmla="*/ 314 w 1517"/>
                      <a:gd name="T103" fmla="*/ 1528 h 1664"/>
                      <a:gd name="T104" fmla="*/ 381 w 1517"/>
                      <a:gd name="T105" fmla="*/ 1450 h 1664"/>
                      <a:gd name="T106" fmla="*/ 395 w 1517"/>
                      <a:gd name="T107" fmla="*/ 1567 h 1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517" h="1664">
                        <a:moveTo>
                          <a:pt x="407" y="1567"/>
                        </a:moveTo>
                        <a:lnTo>
                          <a:pt x="412" y="1564"/>
                        </a:lnTo>
                        <a:lnTo>
                          <a:pt x="428" y="1559"/>
                        </a:lnTo>
                        <a:lnTo>
                          <a:pt x="440" y="1541"/>
                        </a:lnTo>
                        <a:lnTo>
                          <a:pt x="446" y="1520"/>
                        </a:lnTo>
                        <a:lnTo>
                          <a:pt x="451" y="1508"/>
                        </a:lnTo>
                        <a:lnTo>
                          <a:pt x="446" y="1475"/>
                        </a:lnTo>
                        <a:lnTo>
                          <a:pt x="451" y="1453"/>
                        </a:lnTo>
                        <a:lnTo>
                          <a:pt x="467" y="1442"/>
                        </a:lnTo>
                        <a:lnTo>
                          <a:pt x="506" y="1426"/>
                        </a:lnTo>
                        <a:lnTo>
                          <a:pt x="512" y="1408"/>
                        </a:lnTo>
                        <a:lnTo>
                          <a:pt x="506" y="1352"/>
                        </a:lnTo>
                        <a:lnTo>
                          <a:pt x="502" y="1342"/>
                        </a:lnTo>
                        <a:lnTo>
                          <a:pt x="502" y="1308"/>
                        </a:lnTo>
                        <a:lnTo>
                          <a:pt x="490" y="1296"/>
                        </a:lnTo>
                        <a:lnTo>
                          <a:pt x="496" y="1269"/>
                        </a:lnTo>
                        <a:lnTo>
                          <a:pt x="506" y="1269"/>
                        </a:lnTo>
                        <a:lnTo>
                          <a:pt x="535" y="1253"/>
                        </a:lnTo>
                        <a:lnTo>
                          <a:pt x="512" y="1202"/>
                        </a:lnTo>
                        <a:lnTo>
                          <a:pt x="502" y="1185"/>
                        </a:lnTo>
                        <a:lnTo>
                          <a:pt x="502" y="1181"/>
                        </a:lnTo>
                        <a:lnTo>
                          <a:pt x="502" y="1139"/>
                        </a:lnTo>
                        <a:lnTo>
                          <a:pt x="518" y="1106"/>
                        </a:lnTo>
                        <a:lnTo>
                          <a:pt x="523" y="1071"/>
                        </a:lnTo>
                        <a:lnTo>
                          <a:pt x="529" y="1032"/>
                        </a:lnTo>
                        <a:lnTo>
                          <a:pt x="523" y="999"/>
                        </a:lnTo>
                        <a:lnTo>
                          <a:pt x="535" y="977"/>
                        </a:lnTo>
                        <a:lnTo>
                          <a:pt x="541" y="960"/>
                        </a:lnTo>
                        <a:lnTo>
                          <a:pt x="574" y="937"/>
                        </a:lnTo>
                        <a:lnTo>
                          <a:pt x="607" y="927"/>
                        </a:lnTo>
                        <a:lnTo>
                          <a:pt x="635" y="937"/>
                        </a:lnTo>
                        <a:lnTo>
                          <a:pt x="646" y="943"/>
                        </a:lnTo>
                        <a:lnTo>
                          <a:pt x="662" y="921"/>
                        </a:lnTo>
                        <a:lnTo>
                          <a:pt x="662" y="894"/>
                        </a:lnTo>
                        <a:lnTo>
                          <a:pt x="646" y="843"/>
                        </a:lnTo>
                        <a:lnTo>
                          <a:pt x="640" y="822"/>
                        </a:lnTo>
                        <a:lnTo>
                          <a:pt x="646" y="810"/>
                        </a:lnTo>
                        <a:lnTo>
                          <a:pt x="656" y="810"/>
                        </a:lnTo>
                        <a:lnTo>
                          <a:pt x="668" y="793"/>
                        </a:lnTo>
                        <a:lnTo>
                          <a:pt x="674" y="760"/>
                        </a:lnTo>
                        <a:lnTo>
                          <a:pt x="679" y="715"/>
                        </a:lnTo>
                        <a:lnTo>
                          <a:pt x="685" y="672"/>
                        </a:lnTo>
                        <a:lnTo>
                          <a:pt x="701" y="654"/>
                        </a:lnTo>
                        <a:lnTo>
                          <a:pt x="734" y="633"/>
                        </a:lnTo>
                        <a:lnTo>
                          <a:pt x="757" y="621"/>
                        </a:lnTo>
                        <a:lnTo>
                          <a:pt x="763" y="587"/>
                        </a:lnTo>
                        <a:lnTo>
                          <a:pt x="774" y="565"/>
                        </a:lnTo>
                        <a:lnTo>
                          <a:pt x="802" y="542"/>
                        </a:lnTo>
                        <a:lnTo>
                          <a:pt x="808" y="526"/>
                        </a:lnTo>
                        <a:lnTo>
                          <a:pt x="802" y="509"/>
                        </a:lnTo>
                        <a:lnTo>
                          <a:pt x="802" y="487"/>
                        </a:lnTo>
                        <a:lnTo>
                          <a:pt x="825" y="470"/>
                        </a:lnTo>
                        <a:lnTo>
                          <a:pt x="852" y="421"/>
                        </a:lnTo>
                        <a:lnTo>
                          <a:pt x="871" y="425"/>
                        </a:lnTo>
                        <a:lnTo>
                          <a:pt x="904" y="398"/>
                        </a:lnTo>
                        <a:lnTo>
                          <a:pt x="900" y="376"/>
                        </a:lnTo>
                        <a:lnTo>
                          <a:pt x="921" y="353"/>
                        </a:lnTo>
                        <a:lnTo>
                          <a:pt x="933" y="359"/>
                        </a:lnTo>
                        <a:lnTo>
                          <a:pt x="955" y="353"/>
                        </a:lnTo>
                        <a:lnTo>
                          <a:pt x="988" y="359"/>
                        </a:lnTo>
                        <a:lnTo>
                          <a:pt x="1032" y="320"/>
                        </a:lnTo>
                        <a:lnTo>
                          <a:pt x="1027" y="298"/>
                        </a:lnTo>
                        <a:lnTo>
                          <a:pt x="1032" y="287"/>
                        </a:lnTo>
                        <a:lnTo>
                          <a:pt x="1021" y="283"/>
                        </a:lnTo>
                        <a:lnTo>
                          <a:pt x="1044" y="262"/>
                        </a:lnTo>
                        <a:lnTo>
                          <a:pt x="1077" y="257"/>
                        </a:lnTo>
                        <a:lnTo>
                          <a:pt x="1100" y="287"/>
                        </a:lnTo>
                        <a:lnTo>
                          <a:pt x="1139" y="331"/>
                        </a:lnTo>
                        <a:lnTo>
                          <a:pt x="1155" y="331"/>
                        </a:lnTo>
                        <a:lnTo>
                          <a:pt x="1178" y="314"/>
                        </a:lnTo>
                        <a:lnTo>
                          <a:pt x="1194" y="310"/>
                        </a:lnTo>
                        <a:lnTo>
                          <a:pt x="1205" y="314"/>
                        </a:lnTo>
                        <a:lnTo>
                          <a:pt x="1223" y="331"/>
                        </a:lnTo>
                        <a:lnTo>
                          <a:pt x="1244" y="337"/>
                        </a:lnTo>
                        <a:lnTo>
                          <a:pt x="1250" y="331"/>
                        </a:lnTo>
                        <a:lnTo>
                          <a:pt x="1260" y="310"/>
                        </a:lnTo>
                        <a:lnTo>
                          <a:pt x="1266" y="298"/>
                        </a:lnTo>
                        <a:lnTo>
                          <a:pt x="1289" y="262"/>
                        </a:lnTo>
                        <a:lnTo>
                          <a:pt x="1295" y="257"/>
                        </a:lnTo>
                        <a:lnTo>
                          <a:pt x="1289" y="200"/>
                        </a:lnTo>
                        <a:lnTo>
                          <a:pt x="1317" y="173"/>
                        </a:lnTo>
                        <a:lnTo>
                          <a:pt x="1328" y="179"/>
                        </a:lnTo>
                        <a:lnTo>
                          <a:pt x="1361" y="144"/>
                        </a:lnTo>
                        <a:lnTo>
                          <a:pt x="1389" y="179"/>
                        </a:lnTo>
                        <a:lnTo>
                          <a:pt x="1400" y="189"/>
                        </a:lnTo>
                        <a:lnTo>
                          <a:pt x="1416" y="183"/>
                        </a:lnTo>
                        <a:lnTo>
                          <a:pt x="1428" y="200"/>
                        </a:lnTo>
                        <a:lnTo>
                          <a:pt x="1428" y="212"/>
                        </a:lnTo>
                        <a:lnTo>
                          <a:pt x="1439" y="222"/>
                        </a:lnTo>
                        <a:lnTo>
                          <a:pt x="1439" y="239"/>
                        </a:lnTo>
                        <a:lnTo>
                          <a:pt x="1456" y="218"/>
                        </a:lnTo>
                        <a:lnTo>
                          <a:pt x="1484" y="195"/>
                        </a:lnTo>
                        <a:lnTo>
                          <a:pt x="1501" y="161"/>
                        </a:lnTo>
                        <a:lnTo>
                          <a:pt x="1489" y="156"/>
                        </a:lnTo>
                        <a:lnTo>
                          <a:pt x="1472" y="173"/>
                        </a:lnTo>
                        <a:lnTo>
                          <a:pt x="1468" y="144"/>
                        </a:lnTo>
                        <a:lnTo>
                          <a:pt x="1456" y="140"/>
                        </a:lnTo>
                        <a:lnTo>
                          <a:pt x="1451" y="123"/>
                        </a:lnTo>
                        <a:lnTo>
                          <a:pt x="1495" y="89"/>
                        </a:lnTo>
                        <a:lnTo>
                          <a:pt x="1511" y="95"/>
                        </a:lnTo>
                        <a:lnTo>
                          <a:pt x="1517" y="72"/>
                        </a:lnTo>
                        <a:lnTo>
                          <a:pt x="1507" y="66"/>
                        </a:lnTo>
                        <a:lnTo>
                          <a:pt x="1478" y="56"/>
                        </a:lnTo>
                        <a:lnTo>
                          <a:pt x="1462" y="50"/>
                        </a:lnTo>
                        <a:lnTo>
                          <a:pt x="1439" y="29"/>
                        </a:lnTo>
                        <a:lnTo>
                          <a:pt x="1416" y="23"/>
                        </a:lnTo>
                        <a:lnTo>
                          <a:pt x="1394" y="45"/>
                        </a:lnTo>
                        <a:lnTo>
                          <a:pt x="1383" y="62"/>
                        </a:lnTo>
                        <a:lnTo>
                          <a:pt x="1361" y="45"/>
                        </a:lnTo>
                        <a:lnTo>
                          <a:pt x="1373" y="33"/>
                        </a:lnTo>
                        <a:lnTo>
                          <a:pt x="1377" y="6"/>
                        </a:lnTo>
                        <a:lnTo>
                          <a:pt x="1373" y="0"/>
                        </a:lnTo>
                        <a:lnTo>
                          <a:pt x="1344" y="0"/>
                        </a:lnTo>
                        <a:lnTo>
                          <a:pt x="1338" y="11"/>
                        </a:lnTo>
                        <a:lnTo>
                          <a:pt x="1334" y="29"/>
                        </a:lnTo>
                        <a:lnTo>
                          <a:pt x="1338" y="45"/>
                        </a:lnTo>
                        <a:lnTo>
                          <a:pt x="1317" y="66"/>
                        </a:lnTo>
                        <a:lnTo>
                          <a:pt x="1299" y="33"/>
                        </a:lnTo>
                        <a:lnTo>
                          <a:pt x="1283" y="39"/>
                        </a:lnTo>
                        <a:lnTo>
                          <a:pt x="1278" y="66"/>
                        </a:lnTo>
                        <a:lnTo>
                          <a:pt x="1266" y="105"/>
                        </a:lnTo>
                        <a:lnTo>
                          <a:pt x="1239" y="134"/>
                        </a:lnTo>
                        <a:lnTo>
                          <a:pt x="1223" y="101"/>
                        </a:lnTo>
                        <a:lnTo>
                          <a:pt x="1250" y="78"/>
                        </a:lnTo>
                        <a:lnTo>
                          <a:pt x="1256" y="45"/>
                        </a:lnTo>
                        <a:lnTo>
                          <a:pt x="1239" y="45"/>
                        </a:lnTo>
                        <a:lnTo>
                          <a:pt x="1211" y="45"/>
                        </a:lnTo>
                        <a:lnTo>
                          <a:pt x="1188" y="78"/>
                        </a:lnTo>
                        <a:lnTo>
                          <a:pt x="1161" y="123"/>
                        </a:lnTo>
                        <a:lnTo>
                          <a:pt x="1172" y="144"/>
                        </a:lnTo>
                        <a:lnTo>
                          <a:pt x="1155" y="156"/>
                        </a:lnTo>
                        <a:lnTo>
                          <a:pt x="1133" y="140"/>
                        </a:lnTo>
                        <a:lnTo>
                          <a:pt x="1110" y="150"/>
                        </a:lnTo>
                        <a:lnTo>
                          <a:pt x="1116" y="173"/>
                        </a:lnTo>
                        <a:lnTo>
                          <a:pt x="1089" y="173"/>
                        </a:lnTo>
                        <a:lnTo>
                          <a:pt x="1071" y="179"/>
                        </a:lnTo>
                        <a:lnTo>
                          <a:pt x="1050" y="206"/>
                        </a:lnTo>
                        <a:lnTo>
                          <a:pt x="1021" y="200"/>
                        </a:lnTo>
                        <a:lnTo>
                          <a:pt x="1021" y="218"/>
                        </a:lnTo>
                        <a:lnTo>
                          <a:pt x="999" y="200"/>
                        </a:lnTo>
                        <a:lnTo>
                          <a:pt x="972" y="212"/>
                        </a:lnTo>
                        <a:lnTo>
                          <a:pt x="966" y="235"/>
                        </a:lnTo>
                        <a:lnTo>
                          <a:pt x="943" y="239"/>
                        </a:lnTo>
                        <a:lnTo>
                          <a:pt x="927" y="218"/>
                        </a:lnTo>
                        <a:lnTo>
                          <a:pt x="894" y="222"/>
                        </a:lnTo>
                        <a:lnTo>
                          <a:pt x="861" y="235"/>
                        </a:lnTo>
                        <a:lnTo>
                          <a:pt x="861" y="268"/>
                        </a:lnTo>
                        <a:lnTo>
                          <a:pt x="882" y="274"/>
                        </a:lnTo>
                        <a:lnTo>
                          <a:pt x="882" y="283"/>
                        </a:lnTo>
                        <a:lnTo>
                          <a:pt x="882" y="304"/>
                        </a:lnTo>
                        <a:lnTo>
                          <a:pt x="865" y="298"/>
                        </a:lnTo>
                        <a:lnTo>
                          <a:pt x="846" y="310"/>
                        </a:lnTo>
                        <a:lnTo>
                          <a:pt x="852" y="331"/>
                        </a:lnTo>
                        <a:lnTo>
                          <a:pt x="871" y="349"/>
                        </a:lnTo>
                        <a:lnTo>
                          <a:pt x="871" y="376"/>
                        </a:lnTo>
                        <a:lnTo>
                          <a:pt x="852" y="365"/>
                        </a:lnTo>
                        <a:lnTo>
                          <a:pt x="835" y="370"/>
                        </a:lnTo>
                        <a:lnTo>
                          <a:pt x="835" y="392"/>
                        </a:lnTo>
                        <a:lnTo>
                          <a:pt x="808" y="392"/>
                        </a:lnTo>
                        <a:lnTo>
                          <a:pt x="786" y="392"/>
                        </a:lnTo>
                        <a:lnTo>
                          <a:pt x="780" y="409"/>
                        </a:lnTo>
                        <a:lnTo>
                          <a:pt x="774" y="421"/>
                        </a:lnTo>
                        <a:lnTo>
                          <a:pt x="757" y="425"/>
                        </a:lnTo>
                        <a:lnTo>
                          <a:pt x="751" y="437"/>
                        </a:lnTo>
                        <a:lnTo>
                          <a:pt x="757" y="454"/>
                        </a:lnTo>
                        <a:lnTo>
                          <a:pt x="724" y="464"/>
                        </a:lnTo>
                        <a:lnTo>
                          <a:pt x="747" y="487"/>
                        </a:lnTo>
                        <a:lnTo>
                          <a:pt x="751" y="499"/>
                        </a:lnTo>
                        <a:lnTo>
                          <a:pt x="730" y="515"/>
                        </a:lnTo>
                        <a:lnTo>
                          <a:pt x="691" y="542"/>
                        </a:lnTo>
                        <a:lnTo>
                          <a:pt x="662" y="565"/>
                        </a:lnTo>
                        <a:lnTo>
                          <a:pt x="646" y="598"/>
                        </a:lnTo>
                        <a:lnTo>
                          <a:pt x="617" y="621"/>
                        </a:lnTo>
                        <a:lnTo>
                          <a:pt x="617" y="637"/>
                        </a:lnTo>
                        <a:lnTo>
                          <a:pt x="623" y="654"/>
                        </a:lnTo>
                        <a:lnTo>
                          <a:pt x="601" y="672"/>
                        </a:lnTo>
                        <a:lnTo>
                          <a:pt x="607" y="693"/>
                        </a:lnTo>
                        <a:lnTo>
                          <a:pt x="584" y="732"/>
                        </a:lnTo>
                        <a:lnTo>
                          <a:pt x="568" y="738"/>
                        </a:lnTo>
                        <a:lnTo>
                          <a:pt x="568" y="766"/>
                        </a:lnTo>
                        <a:lnTo>
                          <a:pt x="580" y="783"/>
                        </a:lnTo>
                        <a:lnTo>
                          <a:pt x="562" y="799"/>
                        </a:lnTo>
                        <a:lnTo>
                          <a:pt x="551" y="787"/>
                        </a:lnTo>
                        <a:lnTo>
                          <a:pt x="529" y="799"/>
                        </a:lnTo>
                        <a:lnTo>
                          <a:pt x="535" y="832"/>
                        </a:lnTo>
                        <a:lnTo>
                          <a:pt x="512" y="843"/>
                        </a:lnTo>
                        <a:lnTo>
                          <a:pt x="479" y="849"/>
                        </a:lnTo>
                        <a:lnTo>
                          <a:pt x="457" y="877"/>
                        </a:lnTo>
                        <a:lnTo>
                          <a:pt x="451" y="904"/>
                        </a:lnTo>
                        <a:lnTo>
                          <a:pt x="428" y="927"/>
                        </a:lnTo>
                        <a:lnTo>
                          <a:pt x="428" y="943"/>
                        </a:lnTo>
                        <a:lnTo>
                          <a:pt x="457" y="921"/>
                        </a:lnTo>
                        <a:lnTo>
                          <a:pt x="490" y="898"/>
                        </a:lnTo>
                        <a:lnTo>
                          <a:pt x="502" y="904"/>
                        </a:lnTo>
                        <a:lnTo>
                          <a:pt x="490" y="937"/>
                        </a:lnTo>
                        <a:lnTo>
                          <a:pt x="463" y="955"/>
                        </a:lnTo>
                        <a:lnTo>
                          <a:pt x="434" y="949"/>
                        </a:lnTo>
                        <a:lnTo>
                          <a:pt x="440" y="972"/>
                        </a:lnTo>
                        <a:lnTo>
                          <a:pt x="401" y="989"/>
                        </a:lnTo>
                        <a:lnTo>
                          <a:pt x="395" y="955"/>
                        </a:lnTo>
                        <a:lnTo>
                          <a:pt x="378" y="943"/>
                        </a:lnTo>
                        <a:lnTo>
                          <a:pt x="356" y="977"/>
                        </a:lnTo>
                        <a:lnTo>
                          <a:pt x="333" y="977"/>
                        </a:lnTo>
                        <a:lnTo>
                          <a:pt x="309" y="983"/>
                        </a:lnTo>
                        <a:lnTo>
                          <a:pt x="306" y="1011"/>
                        </a:lnTo>
                        <a:lnTo>
                          <a:pt x="294" y="1016"/>
                        </a:lnTo>
                        <a:lnTo>
                          <a:pt x="294" y="1031"/>
                        </a:lnTo>
                        <a:lnTo>
                          <a:pt x="281" y="1025"/>
                        </a:lnTo>
                        <a:lnTo>
                          <a:pt x="261" y="1013"/>
                        </a:lnTo>
                        <a:lnTo>
                          <a:pt x="231" y="1016"/>
                        </a:lnTo>
                        <a:lnTo>
                          <a:pt x="231" y="1032"/>
                        </a:lnTo>
                        <a:lnTo>
                          <a:pt x="234" y="1047"/>
                        </a:lnTo>
                        <a:lnTo>
                          <a:pt x="222" y="1052"/>
                        </a:lnTo>
                        <a:lnTo>
                          <a:pt x="195" y="1038"/>
                        </a:lnTo>
                        <a:lnTo>
                          <a:pt x="170" y="1058"/>
                        </a:lnTo>
                        <a:lnTo>
                          <a:pt x="176" y="1074"/>
                        </a:lnTo>
                        <a:lnTo>
                          <a:pt x="173" y="1086"/>
                        </a:lnTo>
                        <a:lnTo>
                          <a:pt x="147" y="1074"/>
                        </a:lnTo>
                        <a:lnTo>
                          <a:pt x="140" y="1089"/>
                        </a:lnTo>
                        <a:lnTo>
                          <a:pt x="131" y="1100"/>
                        </a:lnTo>
                        <a:lnTo>
                          <a:pt x="101" y="1094"/>
                        </a:lnTo>
                        <a:lnTo>
                          <a:pt x="84" y="1097"/>
                        </a:lnTo>
                        <a:lnTo>
                          <a:pt x="81" y="1119"/>
                        </a:lnTo>
                        <a:lnTo>
                          <a:pt x="69" y="1125"/>
                        </a:lnTo>
                        <a:lnTo>
                          <a:pt x="53" y="1149"/>
                        </a:lnTo>
                        <a:lnTo>
                          <a:pt x="56" y="1181"/>
                        </a:lnTo>
                        <a:lnTo>
                          <a:pt x="50" y="1224"/>
                        </a:lnTo>
                        <a:lnTo>
                          <a:pt x="42" y="1269"/>
                        </a:lnTo>
                        <a:lnTo>
                          <a:pt x="36" y="1311"/>
                        </a:lnTo>
                        <a:lnTo>
                          <a:pt x="30" y="1332"/>
                        </a:lnTo>
                        <a:lnTo>
                          <a:pt x="45" y="1352"/>
                        </a:lnTo>
                        <a:lnTo>
                          <a:pt x="69" y="1336"/>
                        </a:lnTo>
                        <a:lnTo>
                          <a:pt x="86" y="1345"/>
                        </a:lnTo>
                        <a:lnTo>
                          <a:pt x="86" y="1361"/>
                        </a:lnTo>
                        <a:lnTo>
                          <a:pt x="62" y="1375"/>
                        </a:lnTo>
                        <a:lnTo>
                          <a:pt x="59" y="1403"/>
                        </a:lnTo>
                        <a:lnTo>
                          <a:pt x="53" y="1417"/>
                        </a:lnTo>
                        <a:lnTo>
                          <a:pt x="28" y="1414"/>
                        </a:lnTo>
                        <a:lnTo>
                          <a:pt x="19" y="1447"/>
                        </a:lnTo>
                        <a:lnTo>
                          <a:pt x="30" y="1456"/>
                        </a:lnTo>
                        <a:lnTo>
                          <a:pt x="53" y="1450"/>
                        </a:lnTo>
                        <a:lnTo>
                          <a:pt x="65" y="1465"/>
                        </a:lnTo>
                        <a:lnTo>
                          <a:pt x="66" y="1472"/>
                        </a:lnTo>
                        <a:lnTo>
                          <a:pt x="48" y="1484"/>
                        </a:lnTo>
                        <a:lnTo>
                          <a:pt x="50" y="1504"/>
                        </a:lnTo>
                        <a:lnTo>
                          <a:pt x="28" y="1508"/>
                        </a:lnTo>
                        <a:lnTo>
                          <a:pt x="13" y="1498"/>
                        </a:lnTo>
                        <a:lnTo>
                          <a:pt x="16" y="1525"/>
                        </a:lnTo>
                        <a:lnTo>
                          <a:pt x="13" y="1544"/>
                        </a:lnTo>
                        <a:lnTo>
                          <a:pt x="0" y="1544"/>
                        </a:lnTo>
                        <a:lnTo>
                          <a:pt x="33" y="1579"/>
                        </a:lnTo>
                        <a:lnTo>
                          <a:pt x="50" y="1598"/>
                        </a:lnTo>
                        <a:lnTo>
                          <a:pt x="59" y="1625"/>
                        </a:lnTo>
                        <a:lnTo>
                          <a:pt x="92" y="1645"/>
                        </a:lnTo>
                        <a:lnTo>
                          <a:pt x="128" y="1664"/>
                        </a:lnTo>
                        <a:lnTo>
                          <a:pt x="162" y="1664"/>
                        </a:lnTo>
                        <a:lnTo>
                          <a:pt x="212" y="1631"/>
                        </a:lnTo>
                        <a:lnTo>
                          <a:pt x="261" y="1595"/>
                        </a:lnTo>
                        <a:lnTo>
                          <a:pt x="306" y="1534"/>
                        </a:lnTo>
                        <a:lnTo>
                          <a:pt x="314" y="1528"/>
                        </a:lnTo>
                        <a:lnTo>
                          <a:pt x="326" y="1547"/>
                        </a:lnTo>
                        <a:lnTo>
                          <a:pt x="348" y="1534"/>
                        </a:lnTo>
                        <a:lnTo>
                          <a:pt x="356" y="1511"/>
                        </a:lnTo>
                        <a:lnTo>
                          <a:pt x="359" y="1484"/>
                        </a:lnTo>
                        <a:lnTo>
                          <a:pt x="381" y="1450"/>
                        </a:lnTo>
                        <a:lnTo>
                          <a:pt x="372" y="1489"/>
                        </a:lnTo>
                        <a:lnTo>
                          <a:pt x="384" y="1495"/>
                        </a:lnTo>
                        <a:lnTo>
                          <a:pt x="378" y="1511"/>
                        </a:lnTo>
                        <a:lnTo>
                          <a:pt x="384" y="1541"/>
                        </a:lnTo>
                        <a:lnTo>
                          <a:pt x="395" y="1567"/>
                        </a:lnTo>
                        <a:lnTo>
                          <a:pt x="409" y="1559"/>
                        </a:lnTo>
                        <a:lnTo>
                          <a:pt x="407" y="15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9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2507" y="1188"/>
                    <a:ext cx="759" cy="832"/>
                  </a:xfrm>
                  <a:custGeom>
                    <a:avLst/>
                    <a:gdLst>
                      <a:gd name="T0" fmla="*/ 446 w 1517"/>
                      <a:gd name="T1" fmla="*/ 1520 h 1664"/>
                      <a:gd name="T2" fmla="*/ 506 w 1517"/>
                      <a:gd name="T3" fmla="*/ 1426 h 1664"/>
                      <a:gd name="T4" fmla="*/ 490 w 1517"/>
                      <a:gd name="T5" fmla="*/ 1296 h 1664"/>
                      <a:gd name="T6" fmla="*/ 502 w 1517"/>
                      <a:gd name="T7" fmla="*/ 1185 h 1664"/>
                      <a:gd name="T8" fmla="*/ 529 w 1517"/>
                      <a:gd name="T9" fmla="*/ 1032 h 1664"/>
                      <a:gd name="T10" fmla="*/ 607 w 1517"/>
                      <a:gd name="T11" fmla="*/ 927 h 1664"/>
                      <a:gd name="T12" fmla="*/ 646 w 1517"/>
                      <a:gd name="T13" fmla="*/ 843 h 1664"/>
                      <a:gd name="T14" fmla="*/ 674 w 1517"/>
                      <a:gd name="T15" fmla="*/ 760 h 1664"/>
                      <a:gd name="T16" fmla="*/ 757 w 1517"/>
                      <a:gd name="T17" fmla="*/ 621 h 1664"/>
                      <a:gd name="T18" fmla="*/ 802 w 1517"/>
                      <a:gd name="T19" fmla="*/ 509 h 1664"/>
                      <a:gd name="T20" fmla="*/ 904 w 1517"/>
                      <a:gd name="T21" fmla="*/ 398 h 1664"/>
                      <a:gd name="T22" fmla="*/ 988 w 1517"/>
                      <a:gd name="T23" fmla="*/ 359 h 1664"/>
                      <a:gd name="T24" fmla="*/ 1044 w 1517"/>
                      <a:gd name="T25" fmla="*/ 262 h 1664"/>
                      <a:gd name="T26" fmla="*/ 1178 w 1517"/>
                      <a:gd name="T27" fmla="*/ 314 h 1664"/>
                      <a:gd name="T28" fmla="*/ 1250 w 1517"/>
                      <a:gd name="T29" fmla="*/ 331 h 1664"/>
                      <a:gd name="T30" fmla="*/ 1289 w 1517"/>
                      <a:gd name="T31" fmla="*/ 200 h 1664"/>
                      <a:gd name="T32" fmla="*/ 1400 w 1517"/>
                      <a:gd name="T33" fmla="*/ 189 h 1664"/>
                      <a:gd name="T34" fmla="*/ 1439 w 1517"/>
                      <a:gd name="T35" fmla="*/ 239 h 1664"/>
                      <a:gd name="T36" fmla="*/ 1472 w 1517"/>
                      <a:gd name="T37" fmla="*/ 173 h 1664"/>
                      <a:gd name="T38" fmla="*/ 1511 w 1517"/>
                      <a:gd name="T39" fmla="*/ 95 h 1664"/>
                      <a:gd name="T40" fmla="*/ 1439 w 1517"/>
                      <a:gd name="T41" fmla="*/ 29 h 1664"/>
                      <a:gd name="T42" fmla="*/ 1373 w 1517"/>
                      <a:gd name="T43" fmla="*/ 33 h 1664"/>
                      <a:gd name="T44" fmla="*/ 1334 w 1517"/>
                      <a:gd name="T45" fmla="*/ 29 h 1664"/>
                      <a:gd name="T46" fmla="*/ 1278 w 1517"/>
                      <a:gd name="T47" fmla="*/ 66 h 1664"/>
                      <a:gd name="T48" fmla="*/ 1256 w 1517"/>
                      <a:gd name="T49" fmla="*/ 45 h 1664"/>
                      <a:gd name="T50" fmla="*/ 1172 w 1517"/>
                      <a:gd name="T51" fmla="*/ 144 h 1664"/>
                      <a:gd name="T52" fmla="*/ 1089 w 1517"/>
                      <a:gd name="T53" fmla="*/ 173 h 1664"/>
                      <a:gd name="T54" fmla="*/ 999 w 1517"/>
                      <a:gd name="T55" fmla="*/ 200 h 1664"/>
                      <a:gd name="T56" fmla="*/ 894 w 1517"/>
                      <a:gd name="T57" fmla="*/ 222 h 1664"/>
                      <a:gd name="T58" fmla="*/ 882 w 1517"/>
                      <a:gd name="T59" fmla="*/ 304 h 1664"/>
                      <a:gd name="T60" fmla="*/ 871 w 1517"/>
                      <a:gd name="T61" fmla="*/ 376 h 1664"/>
                      <a:gd name="T62" fmla="*/ 786 w 1517"/>
                      <a:gd name="T63" fmla="*/ 392 h 1664"/>
                      <a:gd name="T64" fmla="*/ 757 w 1517"/>
                      <a:gd name="T65" fmla="*/ 454 h 1664"/>
                      <a:gd name="T66" fmla="*/ 691 w 1517"/>
                      <a:gd name="T67" fmla="*/ 542 h 1664"/>
                      <a:gd name="T68" fmla="*/ 623 w 1517"/>
                      <a:gd name="T69" fmla="*/ 654 h 1664"/>
                      <a:gd name="T70" fmla="*/ 568 w 1517"/>
                      <a:gd name="T71" fmla="*/ 766 h 1664"/>
                      <a:gd name="T72" fmla="*/ 535 w 1517"/>
                      <a:gd name="T73" fmla="*/ 832 h 1664"/>
                      <a:gd name="T74" fmla="*/ 428 w 1517"/>
                      <a:gd name="T75" fmla="*/ 927 h 1664"/>
                      <a:gd name="T76" fmla="*/ 490 w 1517"/>
                      <a:gd name="T77" fmla="*/ 937 h 1664"/>
                      <a:gd name="T78" fmla="*/ 395 w 1517"/>
                      <a:gd name="T79" fmla="*/ 955 h 1664"/>
                      <a:gd name="T80" fmla="*/ 306 w 1517"/>
                      <a:gd name="T81" fmla="*/ 1011 h 1664"/>
                      <a:gd name="T82" fmla="*/ 231 w 1517"/>
                      <a:gd name="T83" fmla="*/ 1016 h 1664"/>
                      <a:gd name="T84" fmla="*/ 170 w 1517"/>
                      <a:gd name="T85" fmla="*/ 1058 h 1664"/>
                      <a:gd name="T86" fmla="*/ 131 w 1517"/>
                      <a:gd name="T87" fmla="*/ 1100 h 1664"/>
                      <a:gd name="T88" fmla="*/ 53 w 1517"/>
                      <a:gd name="T89" fmla="*/ 1149 h 1664"/>
                      <a:gd name="T90" fmla="*/ 30 w 1517"/>
                      <a:gd name="T91" fmla="*/ 1332 h 1664"/>
                      <a:gd name="T92" fmla="*/ 62 w 1517"/>
                      <a:gd name="T93" fmla="*/ 1375 h 1664"/>
                      <a:gd name="T94" fmla="*/ 30 w 1517"/>
                      <a:gd name="T95" fmla="*/ 1456 h 1664"/>
                      <a:gd name="T96" fmla="*/ 50 w 1517"/>
                      <a:gd name="T97" fmla="*/ 1504 h 1664"/>
                      <a:gd name="T98" fmla="*/ 0 w 1517"/>
                      <a:gd name="T99" fmla="*/ 1544 h 1664"/>
                      <a:gd name="T100" fmla="*/ 128 w 1517"/>
                      <a:gd name="T101" fmla="*/ 1664 h 1664"/>
                      <a:gd name="T102" fmla="*/ 314 w 1517"/>
                      <a:gd name="T103" fmla="*/ 1528 h 1664"/>
                      <a:gd name="T104" fmla="*/ 381 w 1517"/>
                      <a:gd name="T105" fmla="*/ 1450 h 1664"/>
                      <a:gd name="T106" fmla="*/ 395 w 1517"/>
                      <a:gd name="T107" fmla="*/ 1567 h 1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517" h="1664">
                        <a:moveTo>
                          <a:pt x="407" y="1567"/>
                        </a:moveTo>
                        <a:lnTo>
                          <a:pt x="412" y="1564"/>
                        </a:lnTo>
                        <a:lnTo>
                          <a:pt x="428" y="1559"/>
                        </a:lnTo>
                        <a:lnTo>
                          <a:pt x="440" y="1541"/>
                        </a:lnTo>
                        <a:lnTo>
                          <a:pt x="446" y="1520"/>
                        </a:lnTo>
                        <a:lnTo>
                          <a:pt x="451" y="1508"/>
                        </a:lnTo>
                        <a:lnTo>
                          <a:pt x="446" y="1475"/>
                        </a:lnTo>
                        <a:lnTo>
                          <a:pt x="451" y="1453"/>
                        </a:lnTo>
                        <a:lnTo>
                          <a:pt x="467" y="1442"/>
                        </a:lnTo>
                        <a:lnTo>
                          <a:pt x="506" y="1426"/>
                        </a:lnTo>
                        <a:lnTo>
                          <a:pt x="512" y="1408"/>
                        </a:lnTo>
                        <a:lnTo>
                          <a:pt x="506" y="1352"/>
                        </a:lnTo>
                        <a:lnTo>
                          <a:pt x="502" y="1342"/>
                        </a:lnTo>
                        <a:lnTo>
                          <a:pt x="502" y="1308"/>
                        </a:lnTo>
                        <a:lnTo>
                          <a:pt x="490" y="1296"/>
                        </a:lnTo>
                        <a:lnTo>
                          <a:pt x="496" y="1269"/>
                        </a:lnTo>
                        <a:lnTo>
                          <a:pt x="506" y="1269"/>
                        </a:lnTo>
                        <a:lnTo>
                          <a:pt x="535" y="1253"/>
                        </a:lnTo>
                        <a:lnTo>
                          <a:pt x="512" y="1202"/>
                        </a:lnTo>
                        <a:lnTo>
                          <a:pt x="502" y="1185"/>
                        </a:lnTo>
                        <a:lnTo>
                          <a:pt x="502" y="1181"/>
                        </a:lnTo>
                        <a:lnTo>
                          <a:pt x="502" y="1139"/>
                        </a:lnTo>
                        <a:lnTo>
                          <a:pt x="518" y="1106"/>
                        </a:lnTo>
                        <a:lnTo>
                          <a:pt x="523" y="1071"/>
                        </a:lnTo>
                        <a:lnTo>
                          <a:pt x="529" y="1032"/>
                        </a:lnTo>
                        <a:lnTo>
                          <a:pt x="523" y="999"/>
                        </a:lnTo>
                        <a:lnTo>
                          <a:pt x="535" y="977"/>
                        </a:lnTo>
                        <a:lnTo>
                          <a:pt x="541" y="960"/>
                        </a:lnTo>
                        <a:lnTo>
                          <a:pt x="574" y="937"/>
                        </a:lnTo>
                        <a:lnTo>
                          <a:pt x="607" y="927"/>
                        </a:lnTo>
                        <a:lnTo>
                          <a:pt x="635" y="937"/>
                        </a:lnTo>
                        <a:lnTo>
                          <a:pt x="646" y="943"/>
                        </a:lnTo>
                        <a:lnTo>
                          <a:pt x="662" y="921"/>
                        </a:lnTo>
                        <a:lnTo>
                          <a:pt x="662" y="894"/>
                        </a:lnTo>
                        <a:lnTo>
                          <a:pt x="646" y="843"/>
                        </a:lnTo>
                        <a:lnTo>
                          <a:pt x="640" y="822"/>
                        </a:lnTo>
                        <a:lnTo>
                          <a:pt x="646" y="810"/>
                        </a:lnTo>
                        <a:lnTo>
                          <a:pt x="656" y="810"/>
                        </a:lnTo>
                        <a:lnTo>
                          <a:pt x="668" y="793"/>
                        </a:lnTo>
                        <a:lnTo>
                          <a:pt x="674" y="760"/>
                        </a:lnTo>
                        <a:lnTo>
                          <a:pt x="679" y="715"/>
                        </a:lnTo>
                        <a:lnTo>
                          <a:pt x="685" y="672"/>
                        </a:lnTo>
                        <a:lnTo>
                          <a:pt x="701" y="654"/>
                        </a:lnTo>
                        <a:lnTo>
                          <a:pt x="734" y="633"/>
                        </a:lnTo>
                        <a:lnTo>
                          <a:pt x="757" y="621"/>
                        </a:lnTo>
                        <a:lnTo>
                          <a:pt x="763" y="587"/>
                        </a:lnTo>
                        <a:lnTo>
                          <a:pt x="774" y="565"/>
                        </a:lnTo>
                        <a:lnTo>
                          <a:pt x="802" y="542"/>
                        </a:lnTo>
                        <a:lnTo>
                          <a:pt x="808" y="526"/>
                        </a:lnTo>
                        <a:lnTo>
                          <a:pt x="802" y="509"/>
                        </a:lnTo>
                        <a:lnTo>
                          <a:pt x="802" y="487"/>
                        </a:lnTo>
                        <a:lnTo>
                          <a:pt x="825" y="470"/>
                        </a:lnTo>
                        <a:lnTo>
                          <a:pt x="852" y="421"/>
                        </a:lnTo>
                        <a:lnTo>
                          <a:pt x="871" y="425"/>
                        </a:lnTo>
                        <a:lnTo>
                          <a:pt x="904" y="398"/>
                        </a:lnTo>
                        <a:lnTo>
                          <a:pt x="900" y="376"/>
                        </a:lnTo>
                        <a:lnTo>
                          <a:pt x="921" y="353"/>
                        </a:lnTo>
                        <a:lnTo>
                          <a:pt x="933" y="359"/>
                        </a:lnTo>
                        <a:lnTo>
                          <a:pt x="955" y="353"/>
                        </a:lnTo>
                        <a:lnTo>
                          <a:pt x="988" y="359"/>
                        </a:lnTo>
                        <a:lnTo>
                          <a:pt x="1032" y="320"/>
                        </a:lnTo>
                        <a:lnTo>
                          <a:pt x="1027" y="298"/>
                        </a:lnTo>
                        <a:lnTo>
                          <a:pt x="1032" y="287"/>
                        </a:lnTo>
                        <a:lnTo>
                          <a:pt x="1021" y="283"/>
                        </a:lnTo>
                        <a:lnTo>
                          <a:pt x="1044" y="262"/>
                        </a:lnTo>
                        <a:lnTo>
                          <a:pt x="1077" y="257"/>
                        </a:lnTo>
                        <a:lnTo>
                          <a:pt x="1100" y="287"/>
                        </a:lnTo>
                        <a:lnTo>
                          <a:pt x="1139" y="331"/>
                        </a:lnTo>
                        <a:lnTo>
                          <a:pt x="1155" y="331"/>
                        </a:lnTo>
                        <a:lnTo>
                          <a:pt x="1178" y="314"/>
                        </a:lnTo>
                        <a:lnTo>
                          <a:pt x="1194" y="310"/>
                        </a:lnTo>
                        <a:lnTo>
                          <a:pt x="1205" y="314"/>
                        </a:lnTo>
                        <a:lnTo>
                          <a:pt x="1223" y="331"/>
                        </a:lnTo>
                        <a:lnTo>
                          <a:pt x="1244" y="337"/>
                        </a:lnTo>
                        <a:lnTo>
                          <a:pt x="1250" y="331"/>
                        </a:lnTo>
                        <a:lnTo>
                          <a:pt x="1260" y="310"/>
                        </a:lnTo>
                        <a:lnTo>
                          <a:pt x="1266" y="298"/>
                        </a:lnTo>
                        <a:lnTo>
                          <a:pt x="1289" y="262"/>
                        </a:lnTo>
                        <a:lnTo>
                          <a:pt x="1295" y="257"/>
                        </a:lnTo>
                        <a:lnTo>
                          <a:pt x="1289" y="200"/>
                        </a:lnTo>
                        <a:lnTo>
                          <a:pt x="1317" y="173"/>
                        </a:lnTo>
                        <a:lnTo>
                          <a:pt x="1328" y="179"/>
                        </a:lnTo>
                        <a:lnTo>
                          <a:pt x="1361" y="144"/>
                        </a:lnTo>
                        <a:lnTo>
                          <a:pt x="1389" y="179"/>
                        </a:lnTo>
                        <a:lnTo>
                          <a:pt x="1400" y="189"/>
                        </a:lnTo>
                        <a:lnTo>
                          <a:pt x="1416" y="183"/>
                        </a:lnTo>
                        <a:lnTo>
                          <a:pt x="1428" y="200"/>
                        </a:lnTo>
                        <a:lnTo>
                          <a:pt x="1428" y="212"/>
                        </a:lnTo>
                        <a:lnTo>
                          <a:pt x="1439" y="222"/>
                        </a:lnTo>
                        <a:lnTo>
                          <a:pt x="1439" y="239"/>
                        </a:lnTo>
                        <a:lnTo>
                          <a:pt x="1456" y="218"/>
                        </a:lnTo>
                        <a:lnTo>
                          <a:pt x="1484" y="195"/>
                        </a:lnTo>
                        <a:lnTo>
                          <a:pt x="1501" y="161"/>
                        </a:lnTo>
                        <a:lnTo>
                          <a:pt x="1489" y="156"/>
                        </a:lnTo>
                        <a:lnTo>
                          <a:pt x="1472" y="173"/>
                        </a:lnTo>
                        <a:lnTo>
                          <a:pt x="1468" y="144"/>
                        </a:lnTo>
                        <a:lnTo>
                          <a:pt x="1456" y="140"/>
                        </a:lnTo>
                        <a:lnTo>
                          <a:pt x="1451" y="123"/>
                        </a:lnTo>
                        <a:lnTo>
                          <a:pt x="1495" y="89"/>
                        </a:lnTo>
                        <a:lnTo>
                          <a:pt x="1511" y="95"/>
                        </a:lnTo>
                        <a:lnTo>
                          <a:pt x="1517" y="72"/>
                        </a:lnTo>
                        <a:lnTo>
                          <a:pt x="1507" y="66"/>
                        </a:lnTo>
                        <a:lnTo>
                          <a:pt x="1478" y="56"/>
                        </a:lnTo>
                        <a:lnTo>
                          <a:pt x="1462" y="50"/>
                        </a:lnTo>
                        <a:lnTo>
                          <a:pt x="1439" y="29"/>
                        </a:lnTo>
                        <a:lnTo>
                          <a:pt x="1416" y="23"/>
                        </a:lnTo>
                        <a:lnTo>
                          <a:pt x="1394" y="45"/>
                        </a:lnTo>
                        <a:lnTo>
                          <a:pt x="1383" y="62"/>
                        </a:lnTo>
                        <a:lnTo>
                          <a:pt x="1361" y="45"/>
                        </a:lnTo>
                        <a:lnTo>
                          <a:pt x="1373" y="33"/>
                        </a:lnTo>
                        <a:lnTo>
                          <a:pt x="1377" y="6"/>
                        </a:lnTo>
                        <a:lnTo>
                          <a:pt x="1373" y="0"/>
                        </a:lnTo>
                        <a:lnTo>
                          <a:pt x="1344" y="0"/>
                        </a:lnTo>
                        <a:lnTo>
                          <a:pt x="1338" y="11"/>
                        </a:lnTo>
                        <a:lnTo>
                          <a:pt x="1334" y="29"/>
                        </a:lnTo>
                        <a:lnTo>
                          <a:pt x="1338" y="45"/>
                        </a:lnTo>
                        <a:lnTo>
                          <a:pt x="1317" y="66"/>
                        </a:lnTo>
                        <a:lnTo>
                          <a:pt x="1299" y="33"/>
                        </a:lnTo>
                        <a:lnTo>
                          <a:pt x="1283" y="39"/>
                        </a:lnTo>
                        <a:lnTo>
                          <a:pt x="1278" y="66"/>
                        </a:lnTo>
                        <a:lnTo>
                          <a:pt x="1266" y="105"/>
                        </a:lnTo>
                        <a:lnTo>
                          <a:pt x="1239" y="134"/>
                        </a:lnTo>
                        <a:lnTo>
                          <a:pt x="1223" y="101"/>
                        </a:lnTo>
                        <a:lnTo>
                          <a:pt x="1250" y="78"/>
                        </a:lnTo>
                        <a:lnTo>
                          <a:pt x="1256" y="45"/>
                        </a:lnTo>
                        <a:lnTo>
                          <a:pt x="1239" y="45"/>
                        </a:lnTo>
                        <a:lnTo>
                          <a:pt x="1211" y="45"/>
                        </a:lnTo>
                        <a:lnTo>
                          <a:pt x="1188" y="78"/>
                        </a:lnTo>
                        <a:lnTo>
                          <a:pt x="1161" y="123"/>
                        </a:lnTo>
                        <a:lnTo>
                          <a:pt x="1172" y="144"/>
                        </a:lnTo>
                        <a:lnTo>
                          <a:pt x="1155" y="156"/>
                        </a:lnTo>
                        <a:lnTo>
                          <a:pt x="1133" y="140"/>
                        </a:lnTo>
                        <a:lnTo>
                          <a:pt x="1110" y="150"/>
                        </a:lnTo>
                        <a:lnTo>
                          <a:pt x="1116" y="173"/>
                        </a:lnTo>
                        <a:lnTo>
                          <a:pt x="1089" y="173"/>
                        </a:lnTo>
                        <a:lnTo>
                          <a:pt x="1071" y="179"/>
                        </a:lnTo>
                        <a:lnTo>
                          <a:pt x="1050" y="206"/>
                        </a:lnTo>
                        <a:lnTo>
                          <a:pt x="1021" y="200"/>
                        </a:lnTo>
                        <a:lnTo>
                          <a:pt x="1021" y="218"/>
                        </a:lnTo>
                        <a:lnTo>
                          <a:pt x="999" y="200"/>
                        </a:lnTo>
                        <a:lnTo>
                          <a:pt x="972" y="212"/>
                        </a:lnTo>
                        <a:lnTo>
                          <a:pt x="966" y="235"/>
                        </a:lnTo>
                        <a:lnTo>
                          <a:pt x="943" y="239"/>
                        </a:lnTo>
                        <a:lnTo>
                          <a:pt x="927" y="218"/>
                        </a:lnTo>
                        <a:lnTo>
                          <a:pt x="894" y="222"/>
                        </a:lnTo>
                        <a:lnTo>
                          <a:pt x="861" y="235"/>
                        </a:lnTo>
                        <a:lnTo>
                          <a:pt x="861" y="268"/>
                        </a:lnTo>
                        <a:lnTo>
                          <a:pt x="882" y="274"/>
                        </a:lnTo>
                        <a:lnTo>
                          <a:pt x="882" y="283"/>
                        </a:lnTo>
                        <a:lnTo>
                          <a:pt x="882" y="304"/>
                        </a:lnTo>
                        <a:lnTo>
                          <a:pt x="865" y="298"/>
                        </a:lnTo>
                        <a:lnTo>
                          <a:pt x="846" y="310"/>
                        </a:lnTo>
                        <a:lnTo>
                          <a:pt x="852" y="331"/>
                        </a:lnTo>
                        <a:lnTo>
                          <a:pt x="871" y="349"/>
                        </a:lnTo>
                        <a:lnTo>
                          <a:pt x="871" y="376"/>
                        </a:lnTo>
                        <a:lnTo>
                          <a:pt x="852" y="365"/>
                        </a:lnTo>
                        <a:lnTo>
                          <a:pt x="835" y="370"/>
                        </a:lnTo>
                        <a:lnTo>
                          <a:pt x="835" y="392"/>
                        </a:lnTo>
                        <a:lnTo>
                          <a:pt x="808" y="392"/>
                        </a:lnTo>
                        <a:lnTo>
                          <a:pt x="786" y="392"/>
                        </a:lnTo>
                        <a:lnTo>
                          <a:pt x="780" y="409"/>
                        </a:lnTo>
                        <a:lnTo>
                          <a:pt x="774" y="421"/>
                        </a:lnTo>
                        <a:lnTo>
                          <a:pt x="757" y="425"/>
                        </a:lnTo>
                        <a:lnTo>
                          <a:pt x="751" y="437"/>
                        </a:lnTo>
                        <a:lnTo>
                          <a:pt x="757" y="454"/>
                        </a:lnTo>
                        <a:lnTo>
                          <a:pt x="724" y="464"/>
                        </a:lnTo>
                        <a:lnTo>
                          <a:pt x="747" y="487"/>
                        </a:lnTo>
                        <a:lnTo>
                          <a:pt x="751" y="499"/>
                        </a:lnTo>
                        <a:lnTo>
                          <a:pt x="730" y="515"/>
                        </a:lnTo>
                        <a:lnTo>
                          <a:pt x="691" y="542"/>
                        </a:lnTo>
                        <a:lnTo>
                          <a:pt x="662" y="565"/>
                        </a:lnTo>
                        <a:lnTo>
                          <a:pt x="646" y="598"/>
                        </a:lnTo>
                        <a:lnTo>
                          <a:pt x="617" y="621"/>
                        </a:lnTo>
                        <a:lnTo>
                          <a:pt x="617" y="637"/>
                        </a:lnTo>
                        <a:lnTo>
                          <a:pt x="623" y="654"/>
                        </a:lnTo>
                        <a:lnTo>
                          <a:pt x="601" y="672"/>
                        </a:lnTo>
                        <a:lnTo>
                          <a:pt x="607" y="693"/>
                        </a:lnTo>
                        <a:lnTo>
                          <a:pt x="584" y="732"/>
                        </a:lnTo>
                        <a:lnTo>
                          <a:pt x="568" y="738"/>
                        </a:lnTo>
                        <a:lnTo>
                          <a:pt x="568" y="766"/>
                        </a:lnTo>
                        <a:lnTo>
                          <a:pt x="580" y="783"/>
                        </a:lnTo>
                        <a:lnTo>
                          <a:pt x="562" y="799"/>
                        </a:lnTo>
                        <a:lnTo>
                          <a:pt x="551" y="787"/>
                        </a:lnTo>
                        <a:lnTo>
                          <a:pt x="529" y="799"/>
                        </a:lnTo>
                        <a:lnTo>
                          <a:pt x="535" y="832"/>
                        </a:lnTo>
                        <a:lnTo>
                          <a:pt x="512" y="843"/>
                        </a:lnTo>
                        <a:lnTo>
                          <a:pt x="479" y="849"/>
                        </a:lnTo>
                        <a:lnTo>
                          <a:pt x="457" y="877"/>
                        </a:lnTo>
                        <a:lnTo>
                          <a:pt x="451" y="904"/>
                        </a:lnTo>
                        <a:lnTo>
                          <a:pt x="428" y="927"/>
                        </a:lnTo>
                        <a:lnTo>
                          <a:pt x="428" y="943"/>
                        </a:lnTo>
                        <a:lnTo>
                          <a:pt x="457" y="921"/>
                        </a:lnTo>
                        <a:lnTo>
                          <a:pt x="490" y="898"/>
                        </a:lnTo>
                        <a:lnTo>
                          <a:pt x="502" y="904"/>
                        </a:lnTo>
                        <a:lnTo>
                          <a:pt x="490" y="937"/>
                        </a:lnTo>
                        <a:lnTo>
                          <a:pt x="463" y="955"/>
                        </a:lnTo>
                        <a:lnTo>
                          <a:pt x="434" y="949"/>
                        </a:lnTo>
                        <a:lnTo>
                          <a:pt x="440" y="972"/>
                        </a:lnTo>
                        <a:lnTo>
                          <a:pt x="401" y="989"/>
                        </a:lnTo>
                        <a:lnTo>
                          <a:pt x="395" y="955"/>
                        </a:lnTo>
                        <a:lnTo>
                          <a:pt x="378" y="943"/>
                        </a:lnTo>
                        <a:lnTo>
                          <a:pt x="356" y="977"/>
                        </a:lnTo>
                        <a:lnTo>
                          <a:pt x="333" y="977"/>
                        </a:lnTo>
                        <a:lnTo>
                          <a:pt x="309" y="983"/>
                        </a:lnTo>
                        <a:lnTo>
                          <a:pt x="306" y="1011"/>
                        </a:lnTo>
                        <a:lnTo>
                          <a:pt x="294" y="1016"/>
                        </a:lnTo>
                        <a:lnTo>
                          <a:pt x="294" y="1031"/>
                        </a:lnTo>
                        <a:lnTo>
                          <a:pt x="281" y="1025"/>
                        </a:lnTo>
                        <a:lnTo>
                          <a:pt x="261" y="1013"/>
                        </a:lnTo>
                        <a:lnTo>
                          <a:pt x="231" y="1016"/>
                        </a:lnTo>
                        <a:lnTo>
                          <a:pt x="231" y="1032"/>
                        </a:lnTo>
                        <a:lnTo>
                          <a:pt x="234" y="1047"/>
                        </a:lnTo>
                        <a:lnTo>
                          <a:pt x="222" y="1052"/>
                        </a:lnTo>
                        <a:lnTo>
                          <a:pt x="195" y="1038"/>
                        </a:lnTo>
                        <a:lnTo>
                          <a:pt x="170" y="1058"/>
                        </a:lnTo>
                        <a:lnTo>
                          <a:pt x="176" y="1074"/>
                        </a:lnTo>
                        <a:lnTo>
                          <a:pt x="173" y="1086"/>
                        </a:lnTo>
                        <a:lnTo>
                          <a:pt x="147" y="1074"/>
                        </a:lnTo>
                        <a:lnTo>
                          <a:pt x="140" y="1089"/>
                        </a:lnTo>
                        <a:lnTo>
                          <a:pt x="131" y="1100"/>
                        </a:lnTo>
                        <a:lnTo>
                          <a:pt x="101" y="1094"/>
                        </a:lnTo>
                        <a:lnTo>
                          <a:pt x="84" y="1097"/>
                        </a:lnTo>
                        <a:lnTo>
                          <a:pt x="81" y="1119"/>
                        </a:lnTo>
                        <a:lnTo>
                          <a:pt x="69" y="1125"/>
                        </a:lnTo>
                        <a:lnTo>
                          <a:pt x="53" y="1149"/>
                        </a:lnTo>
                        <a:lnTo>
                          <a:pt x="56" y="1181"/>
                        </a:lnTo>
                        <a:lnTo>
                          <a:pt x="50" y="1224"/>
                        </a:lnTo>
                        <a:lnTo>
                          <a:pt x="42" y="1269"/>
                        </a:lnTo>
                        <a:lnTo>
                          <a:pt x="36" y="1311"/>
                        </a:lnTo>
                        <a:lnTo>
                          <a:pt x="30" y="1332"/>
                        </a:lnTo>
                        <a:lnTo>
                          <a:pt x="45" y="1352"/>
                        </a:lnTo>
                        <a:lnTo>
                          <a:pt x="69" y="1336"/>
                        </a:lnTo>
                        <a:lnTo>
                          <a:pt x="86" y="1345"/>
                        </a:lnTo>
                        <a:lnTo>
                          <a:pt x="86" y="1361"/>
                        </a:lnTo>
                        <a:lnTo>
                          <a:pt x="62" y="1375"/>
                        </a:lnTo>
                        <a:lnTo>
                          <a:pt x="59" y="1403"/>
                        </a:lnTo>
                        <a:lnTo>
                          <a:pt x="53" y="1417"/>
                        </a:lnTo>
                        <a:lnTo>
                          <a:pt x="28" y="1414"/>
                        </a:lnTo>
                        <a:lnTo>
                          <a:pt x="19" y="1447"/>
                        </a:lnTo>
                        <a:lnTo>
                          <a:pt x="30" y="1456"/>
                        </a:lnTo>
                        <a:lnTo>
                          <a:pt x="53" y="1450"/>
                        </a:lnTo>
                        <a:lnTo>
                          <a:pt x="65" y="1465"/>
                        </a:lnTo>
                        <a:lnTo>
                          <a:pt x="66" y="1472"/>
                        </a:lnTo>
                        <a:lnTo>
                          <a:pt x="48" y="1484"/>
                        </a:lnTo>
                        <a:lnTo>
                          <a:pt x="50" y="1504"/>
                        </a:lnTo>
                        <a:lnTo>
                          <a:pt x="28" y="1508"/>
                        </a:lnTo>
                        <a:lnTo>
                          <a:pt x="13" y="1498"/>
                        </a:lnTo>
                        <a:lnTo>
                          <a:pt x="16" y="1525"/>
                        </a:lnTo>
                        <a:lnTo>
                          <a:pt x="13" y="1544"/>
                        </a:lnTo>
                        <a:lnTo>
                          <a:pt x="0" y="1544"/>
                        </a:lnTo>
                        <a:lnTo>
                          <a:pt x="33" y="1579"/>
                        </a:lnTo>
                        <a:lnTo>
                          <a:pt x="50" y="1598"/>
                        </a:lnTo>
                        <a:lnTo>
                          <a:pt x="59" y="1625"/>
                        </a:lnTo>
                        <a:lnTo>
                          <a:pt x="92" y="1645"/>
                        </a:lnTo>
                        <a:lnTo>
                          <a:pt x="128" y="1664"/>
                        </a:lnTo>
                        <a:lnTo>
                          <a:pt x="162" y="1664"/>
                        </a:lnTo>
                        <a:lnTo>
                          <a:pt x="212" y="1631"/>
                        </a:lnTo>
                        <a:lnTo>
                          <a:pt x="261" y="1595"/>
                        </a:lnTo>
                        <a:lnTo>
                          <a:pt x="306" y="1534"/>
                        </a:lnTo>
                        <a:lnTo>
                          <a:pt x="314" y="1528"/>
                        </a:lnTo>
                        <a:lnTo>
                          <a:pt x="326" y="1547"/>
                        </a:lnTo>
                        <a:lnTo>
                          <a:pt x="348" y="1534"/>
                        </a:lnTo>
                        <a:lnTo>
                          <a:pt x="356" y="1511"/>
                        </a:lnTo>
                        <a:lnTo>
                          <a:pt x="359" y="1484"/>
                        </a:lnTo>
                        <a:lnTo>
                          <a:pt x="381" y="1450"/>
                        </a:lnTo>
                        <a:lnTo>
                          <a:pt x="372" y="1489"/>
                        </a:lnTo>
                        <a:lnTo>
                          <a:pt x="384" y="1495"/>
                        </a:lnTo>
                        <a:lnTo>
                          <a:pt x="378" y="1511"/>
                        </a:lnTo>
                        <a:lnTo>
                          <a:pt x="384" y="1541"/>
                        </a:lnTo>
                        <a:lnTo>
                          <a:pt x="395" y="1567"/>
                        </a:lnTo>
                        <a:lnTo>
                          <a:pt x="409" y="1559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  <p:grpSp>
              <p:nvGrpSpPr>
                <p:cNvPr id="610394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2660" y="1188"/>
                  <a:ext cx="481" cy="476"/>
                  <a:chOff x="2660" y="1188"/>
                  <a:chExt cx="481" cy="476"/>
                </a:xfrm>
              </p:grpSpPr>
              <p:sp>
                <p:nvSpPr>
                  <p:cNvPr id="610395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2888" y="1333"/>
                    <a:ext cx="22" cy="29"/>
                  </a:xfrm>
                  <a:custGeom>
                    <a:avLst/>
                    <a:gdLst>
                      <a:gd name="T0" fmla="*/ 45 w 45"/>
                      <a:gd name="T1" fmla="*/ 9 h 59"/>
                      <a:gd name="T2" fmla="*/ 40 w 45"/>
                      <a:gd name="T3" fmla="*/ 23 h 59"/>
                      <a:gd name="T4" fmla="*/ 45 w 45"/>
                      <a:gd name="T5" fmla="*/ 50 h 59"/>
                      <a:gd name="T6" fmla="*/ 13 w 45"/>
                      <a:gd name="T7" fmla="*/ 59 h 59"/>
                      <a:gd name="T8" fmla="*/ 0 w 45"/>
                      <a:gd name="T9" fmla="*/ 45 h 59"/>
                      <a:gd name="T10" fmla="*/ 0 w 45"/>
                      <a:gd name="T11" fmla="*/ 23 h 59"/>
                      <a:gd name="T12" fmla="*/ 9 w 45"/>
                      <a:gd name="T13" fmla="*/ 0 h 59"/>
                      <a:gd name="T14" fmla="*/ 45 w 45"/>
                      <a:gd name="T15" fmla="*/ 9 h 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59">
                        <a:moveTo>
                          <a:pt x="45" y="9"/>
                        </a:moveTo>
                        <a:lnTo>
                          <a:pt x="40" y="23"/>
                        </a:lnTo>
                        <a:lnTo>
                          <a:pt x="45" y="50"/>
                        </a:lnTo>
                        <a:lnTo>
                          <a:pt x="13" y="59"/>
                        </a:lnTo>
                        <a:lnTo>
                          <a:pt x="0" y="45"/>
                        </a:lnTo>
                        <a:lnTo>
                          <a:pt x="0" y="23"/>
                        </a:lnTo>
                        <a:lnTo>
                          <a:pt x="9" y="0"/>
                        </a:lnTo>
                        <a:lnTo>
                          <a:pt x="45" y="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96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2852" y="1353"/>
                    <a:ext cx="20" cy="16"/>
                  </a:xfrm>
                  <a:custGeom>
                    <a:avLst/>
                    <a:gdLst>
                      <a:gd name="T0" fmla="*/ 36 w 41"/>
                      <a:gd name="T1" fmla="*/ 0 h 31"/>
                      <a:gd name="T2" fmla="*/ 41 w 41"/>
                      <a:gd name="T3" fmla="*/ 22 h 31"/>
                      <a:gd name="T4" fmla="*/ 9 w 41"/>
                      <a:gd name="T5" fmla="*/ 31 h 31"/>
                      <a:gd name="T6" fmla="*/ 0 w 41"/>
                      <a:gd name="T7" fmla="*/ 9 h 31"/>
                      <a:gd name="T8" fmla="*/ 36 w 41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31">
                        <a:moveTo>
                          <a:pt x="36" y="0"/>
                        </a:moveTo>
                        <a:lnTo>
                          <a:pt x="41" y="22"/>
                        </a:lnTo>
                        <a:lnTo>
                          <a:pt x="9" y="31"/>
                        </a:lnTo>
                        <a:lnTo>
                          <a:pt x="0" y="9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97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2858" y="1321"/>
                    <a:ext cx="25" cy="19"/>
                  </a:xfrm>
                  <a:custGeom>
                    <a:avLst/>
                    <a:gdLst>
                      <a:gd name="T0" fmla="*/ 0 w 50"/>
                      <a:gd name="T1" fmla="*/ 24 h 38"/>
                      <a:gd name="T2" fmla="*/ 36 w 50"/>
                      <a:gd name="T3" fmla="*/ 38 h 38"/>
                      <a:gd name="T4" fmla="*/ 50 w 50"/>
                      <a:gd name="T5" fmla="*/ 9 h 38"/>
                      <a:gd name="T6" fmla="*/ 27 w 50"/>
                      <a:gd name="T7" fmla="*/ 0 h 38"/>
                      <a:gd name="T8" fmla="*/ 13 w 50"/>
                      <a:gd name="T9" fmla="*/ 9 h 38"/>
                      <a:gd name="T10" fmla="*/ 0 w 50"/>
                      <a:gd name="T11" fmla="*/ 17 h 38"/>
                      <a:gd name="T12" fmla="*/ 0 w 50"/>
                      <a:gd name="T13" fmla="*/ 24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38">
                        <a:moveTo>
                          <a:pt x="0" y="24"/>
                        </a:moveTo>
                        <a:lnTo>
                          <a:pt x="36" y="38"/>
                        </a:lnTo>
                        <a:lnTo>
                          <a:pt x="50" y="9"/>
                        </a:lnTo>
                        <a:lnTo>
                          <a:pt x="27" y="0"/>
                        </a:lnTo>
                        <a:lnTo>
                          <a:pt x="13" y="9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98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2888" y="1304"/>
                    <a:ext cx="18" cy="12"/>
                  </a:xfrm>
                  <a:custGeom>
                    <a:avLst/>
                    <a:gdLst>
                      <a:gd name="T0" fmla="*/ 0 w 36"/>
                      <a:gd name="T1" fmla="*/ 24 h 24"/>
                      <a:gd name="T2" fmla="*/ 27 w 36"/>
                      <a:gd name="T3" fmla="*/ 0 h 24"/>
                      <a:gd name="T4" fmla="*/ 36 w 36"/>
                      <a:gd name="T5" fmla="*/ 9 h 24"/>
                      <a:gd name="T6" fmla="*/ 0 w 36"/>
                      <a:gd name="T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6" h="24">
                        <a:moveTo>
                          <a:pt x="0" y="24"/>
                        </a:moveTo>
                        <a:lnTo>
                          <a:pt x="27" y="0"/>
                        </a:lnTo>
                        <a:lnTo>
                          <a:pt x="36" y="9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399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2822" y="1360"/>
                    <a:ext cx="14" cy="14"/>
                  </a:xfrm>
                  <a:custGeom>
                    <a:avLst/>
                    <a:gdLst>
                      <a:gd name="T0" fmla="*/ 22 w 27"/>
                      <a:gd name="T1" fmla="*/ 0 h 27"/>
                      <a:gd name="T2" fmla="*/ 27 w 27"/>
                      <a:gd name="T3" fmla="*/ 23 h 27"/>
                      <a:gd name="T4" fmla="*/ 0 w 27"/>
                      <a:gd name="T5" fmla="*/ 27 h 27"/>
                      <a:gd name="T6" fmla="*/ 22 w 27"/>
                      <a:gd name="T7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" h="27">
                        <a:moveTo>
                          <a:pt x="22" y="0"/>
                        </a:moveTo>
                        <a:lnTo>
                          <a:pt x="27" y="23"/>
                        </a:lnTo>
                        <a:lnTo>
                          <a:pt x="0" y="2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400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965" y="1267"/>
                    <a:ext cx="25" cy="20"/>
                  </a:xfrm>
                  <a:custGeom>
                    <a:avLst/>
                    <a:gdLst>
                      <a:gd name="T0" fmla="*/ 23 w 50"/>
                      <a:gd name="T1" fmla="*/ 0 h 40"/>
                      <a:gd name="T2" fmla="*/ 0 w 50"/>
                      <a:gd name="T3" fmla="*/ 18 h 40"/>
                      <a:gd name="T4" fmla="*/ 32 w 50"/>
                      <a:gd name="T5" fmla="*/ 40 h 40"/>
                      <a:gd name="T6" fmla="*/ 50 w 50"/>
                      <a:gd name="T7" fmla="*/ 18 h 40"/>
                      <a:gd name="T8" fmla="*/ 23 w 50"/>
                      <a:gd name="T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40">
                        <a:moveTo>
                          <a:pt x="23" y="0"/>
                        </a:moveTo>
                        <a:lnTo>
                          <a:pt x="0" y="18"/>
                        </a:lnTo>
                        <a:lnTo>
                          <a:pt x="32" y="40"/>
                        </a:lnTo>
                        <a:lnTo>
                          <a:pt x="50" y="18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401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2988" y="1249"/>
                    <a:ext cx="24" cy="20"/>
                  </a:xfrm>
                  <a:custGeom>
                    <a:avLst/>
                    <a:gdLst>
                      <a:gd name="T0" fmla="*/ 0 w 50"/>
                      <a:gd name="T1" fmla="*/ 13 h 40"/>
                      <a:gd name="T2" fmla="*/ 23 w 50"/>
                      <a:gd name="T3" fmla="*/ 40 h 40"/>
                      <a:gd name="T4" fmla="*/ 50 w 50"/>
                      <a:gd name="T5" fmla="*/ 22 h 40"/>
                      <a:gd name="T6" fmla="*/ 27 w 50"/>
                      <a:gd name="T7" fmla="*/ 0 h 40"/>
                      <a:gd name="T8" fmla="*/ 0 w 50"/>
                      <a:gd name="T9" fmla="*/ 13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40">
                        <a:moveTo>
                          <a:pt x="0" y="13"/>
                        </a:moveTo>
                        <a:lnTo>
                          <a:pt x="23" y="40"/>
                        </a:lnTo>
                        <a:lnTo>
                          <a:pt x="50" y="22"/>
                        </a:lnTo>
                        <a:lnTo>
                          <a:pt x="27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402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3053" y="1211"/>
                    <a:ext cx="36" cy="24"/>
                  </a:xfrm>
                  <a:custGeom>
                    <a:avLst/>
                    <a:gdLst>
                      <a:gd name="T0" fmla="*/ 32 w 72"/>
                      <a:gd name="T1" fmla="*/ 14 h 50"/>
                      <a:gd name="T2" fmla="*/ 45 w 72"/>
                      <a:gd name="T3" fmla="*/ 23 h 50"/>
                      <a:gd name="T4" fmla="*/ 72 w 72"/>
                      <a:gd name="T5" fmla="*/ 0 h 50"/>
                      <a:gd name="T6" fmla="*/ 59 w 72"/>
                      <a:gd name="T7" fmla="*/ 45 h 50"/>
                      <a:gd name="T8" fmla="*/ 32 w 72"/>
                      <a:gd name="T9" fmla="*/ 50 h 50"/>
                      <a:gd name="T10" fmla="*/ 0 w 72"/>
                      <a:gd name="T11" fmla="*/ 18 h 50"/>
                      <a:gd name="T12" fmla="*/ 32 w 72"/>
                      <a:gd name="T13" fmla="*/ 1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2" h="50">
                        <a:moveTo>
                          <a:pt x="32" y="14"/>
                        </a:moveTo>
                        <a:lnTo>
                          <a:pt x="45" y="23"/>
                        </a:lnTo>
                        <a:lnTo>
                          <a:pt x="72" y="0"/>
                        </a:lnTo>
                        <a:lnTo>
                          <a:pt x="59" y="45"/>
                        </a:lnTo>
                        <a:lnTo>
                          <a:pt x="32" y="50"/>
                        </a:lnTo>
                        <a:lnTo>
                          <a:pt x="0" y="18"/>
                        </a:lnTo>
                        <a:lnTo>
                          <a:pt x="32" y="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403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3123" y="1188"/>
                    <a:ext cx="18" cy="14"/>
                  </a:xfrm>
                  <a:custGeom>
                    <a:avLst/>
                    <a:gdLst>
                      <a:gd name="T0" fmla="*/ 18 w 36"/>
                      <a:gd name="T1" fmla="*/ 0 h 27"/>
                      <a:gd name="T2" fmla="*/ 31 w 36"/>
                      <a:gd name="T3" fmla="*/ 9 h 27"/>
                      <a:gd name="T4" fmla="*/ 36 w 36"/>
                      <a:gd name="T5" fmla="*/ 27 h 27"/>
                      <a:gd name="T6" fmla="*/ 0 w 36"/>
                      <a:gd name="T7" fmla="*/ 27 h 27"/>
                      <a:gd name="T8" fmla="*/ 18 w 36"/>
                      <a:gd name="T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27">
                        <a:moveTo>
                          <a:pt x="18" y="0"/>
                        </a:moveTo>
                        <a:lnTo>
                          <a:pt x="31" y="9"/>
                        </a:lnTo>
                        <a:lnTo>
                          <a:pt x="36" y="27"/>
                        </a:lnTo>
                        <a:lnTo>
                          <a:pt x="0" y="2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  <p:sp>
                <p:nvSpPr>
                  <p:cNvPr id="610404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2660" y="1648"/>
                    <a:ext cx="27" cy="16"/>
                  </a:xfrm>
                  <a:custGeom>
                    <a:avLst/>
                    <a:gdLst>
                      <a:gd name="T0" fmla="*/ 54 w 54"/>
                      <a:gd name="T1" fmla="*/ 18 h 31"/>
                      <a:gd name="T2" fmla="*/ 14 w 54"/>
                      <a:gd name="T3" fmla="*/ 0 h 31"/>
                      <a:gd name="T4" fmla="*/ 0 w 54"/>
                      <a:gd name="T5" fmla="*/ 13 h 31"/>
                      <a:gd name="T6" fmla="*/ 5 w 54"/>
                      <a:gd name="T7" fmla="*/ 31 h 31"/>
                      <a:gd name="T8" fmla="*/ 54 w 54"/>
                      <a:gd name="T9" fmla="*/ 18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4" h="31">
                        <a:moveTo>
                          <a:pt x="54" y="18"/>
                        </a:moveTo>
                        <a:lnTo>
                          <a:pt x="14" y="0"/>
                        </a:lnTo>
                        <a:lnTo>
                          <a:pt x="0" y="13"/>
                        </a:lnTo>
                        <a:lnTo>
                          <a:pt x="5" y="31"/>
                        </a:lnTo>
                        <a:lnTo>
                          <a:pt x="54" y="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accent2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/>
                  </a:p>
                </p:txBody>
              </p:sp>
            </p:grpSp>
          </p:grpSp>
          <p:sp>
            <p:nvSpPr>
              <p:cNvPr id="610405" name="Freeform 101"/>
              <p:cNvSpPr>
                <a:spLocks noChangeAspect="1"/>
              </p:cNvSpPr>
              <p:nvPr/>
            </p:nvSpPr>
            <p:spPr bwMode="auto">
              <a:xfrm>
                <a:off x="4573588" y="4514850"/>
                <a:ext cx="388937" cy="474663"/>
              </a:xfrm>
              <a:custGeom>
                <a:avLst/>
                <a:gdLst>
                  <a:gd name="T0" fmla="*/ 180 w 491"/>
                  <a:gd name="T1" fmla="*/ 5 h 581"/>
                  <a:gd name="T2" fmla="*/ 252 w 491"/>
                  <a:gd name="T3" fmla="*/ 2 h 581"/>
                  <a:gd name="T4" fmla="*/ 271 w 491"/>
                  <a:gd name="T5" fmla="*/ 18 h 581"/>
                  <a:gd name="T6" fmla="*/ 281 w 491"/>
                  <a:gd name="T7" fmla="*/ 32 h 581"/>
                  <a:gd name="T8" fmla="*/ 295 w 491"/>
                  <a:gd name="T9" fmla="*/ 87 h 581"/>
                  <a:gd name="T10" fmla="*/ 335 w 491"/>
                  <a:gd name="T11" fmla="*/ 99 h 581"/>
                  <a:gd name="T12" fmla="*/ 353 w 491"/>
                  <a:gd name="T13" fmla="*/ 177 h 581"/>
                  <a:gd name="T14" fmla="*/ 379 w 491"/>
                  <a:gd name="T15" fmla="*/ 198 h 581"/>
                  <a:gd name="T16" fmla="*/ 424 w 491"/>
                  <a:gd name="T17" fmla="*/ 191 h 581"/>
                  <a:gd name="T18" fmla="*/ 455 w 491"/>
                  <a:gd name="T19" fmla="*/ 235 h 581"/>
                  <a:gd name="T20" fmla="*/ 452 w 491"/>
                  <a:gd name="T21" fmla="*/ 271 h 581"/>
                  <a:gd name="T22" fmla="*/ 446 w 491"/>
                  <a:gd name="T23" fmla="*/ 290 h 581"/>
                  <a:gd name="T24" fmla="*/ 460 w 491"/>
                  <a:gd name="T25" fmla="*/ 344 h 581"/>
                  <a:gd name="T26" fmla="*/ 491 w 491"/>
                  <a:gd name="T27" fmla="*/ 367 h 581"/>
                  <a:gd name="T28" fmla="*/ 448 w 491"/>
                  <a:gd name="T29" fmla="*/ 434 h 581"/>
                  <a:gd name="T30" fmla="*/ 443 w 491"/>
                  <a:gd name="T31" fmla="*/ 515 h 581"/>
                  <a:gd name="T32" fmla="*/ 407 w 491"/>
                  <a:gd name="T33" fmla="*/ 533 h 581"/>
                  <a:gd name="T34" fmla="*/ 362 w 491"/>
                  <a:gd name="T35" fmla="*/ 542 h 581"/>
                  <a:gd name="T36" fmla="*/ 308 w 491"/>
                  <a:gd name="T37" fmla="*/ 554 h 581"/>
                  <a:gd name="T38" fmla="*/ 268 w 491"/>
                  <a:gd name="T39" fmla="*/ 529 h 581"/>
                  <a:gd name="T40" fmla="*/ 230 w 491"/>
                  <a:gd name="T41" fmla="*/ 511 h 581"/>
                  <a:gd name="T42" fmla="*/ 203 w 491"/>
                  <a:gd name="T43" fmla="*/ 487 h 581"/>
                  <a:gd name="T44" fmla="*/ 158 w 491"/>
                  <a:gd name="T45" fmla="*/ 487 h 581"/>
                  <a:gd name="T46" fmla="*/ 137 w 491"/>
                  <a:gd name="T47" fmla="*/ 538 h 581"/>
                  <a:gd name="T48" fmla="*/ 20 w 491"/>
                  <a:gd name="T49" fmla="*/ 479 h 581"/>
                  <a:gd name="T50" fmla="*/ 27 w 491"/>
                  <a:gd name="T51" fmla="*/ 425 h 581"/>
                  <a:gd name="T52" fmla="*/ 50 w 491"/>
                  <a:gd name="T53" fmla="*/ 380 h 581"/>
                  <a:gd name="T54" fmla="*/ 83 w 491"/>
                  <a:gd name="T55" fmla="*/ 343 h 581"/>
                  <a:gd name="T56" fmla="*/ 113 w 491"/>
                  <a:gd name="T57" fmla="*/ 304 h 581"/>
                  <a:gd name="T58" fmla="*/ 126 w 491"/>
                  <a:gd name="T59" fmla="*/ 266 h 581"/>
                  <a:gd name="T60" fmla="*/ 128 w 491"/>
                  <a:gd name="T61" fmla="*/ 185 h 581"/>
                  <a:gd name="T62" fmla="*/ 108 w 491"/>
                  <a:gd name="T63" fmla="*/ 119 h 581"/>
                  <a:gd name="T64" fmla="*/ 83 w 491"/>
                  <a:gd name="T65" fmla="*/ 41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1" h="581">
                    <a:moveTo>
                      <a:pt x="83" y="41"/>
                    </a:moveTo>
                    <a:lnTo>
                      <a:pt x="180" y="5"/>
                    </a:lnTo>
                    <a:lnTo>
                      <a:pt x="225" y="0"/>
                    </a:lnTo>
                    <a:lnTo>
                      <a:pt x="252" y="2"/>
                    </a:lnTo>
                    <a:lnTo>
                      <a:pt x="263" y="9"/>
                    </a:lnTo>
                    <a:lnTo>
                      <a:pt x="271" y="18"/>
                    </a:lnTo>
                    <a:lnTo>
                      <a:pt x="272" y="29"/>
                    </a:lnTo>
                    <a:lnTo>
                      <a:pt x="281" y="32"/>
                    </a:lnTo>
                    <a:lnTo>
                      <a:pt x="293" y="54"/>
                    </a:lnTo>
                    <a:lnTo>
                      <a:pt x="295" y="87"/>
                    </a:lnTo>
                    <a:lnTo>
                      <a:pt x="307" y="99"/>
                    </a:lnTo>
                    <a:lnTo>
                      <a:pt x="335" y="99"/>
                    </a:lnTo>
                    <a:lnTo>
                      <a:pt x="353" y="146"/>
                    </a:lnTo>
                    <a:lnTo>
                      <a:pt x="353" y="177"/>
                    </a:lnTo>
                    <a:lnTo>
                      <a:pt x="365" y="198"/>
                    </a:lnTo>
                    <a:lnTo>
                      <a:pt x="379" y="198"/>
                    </a:lnTo>
                    <a:lnTo>
                      <a:pt x="407" y="177"/>
                    </a:lnTo>
                    <a:lnTo>
                      <a:pt x="424" y="191"/>
                    </a:lnTo>
                    <a:lnTo>
                      <a:pt x="425" y="218"/>
                    </a:lnTo>
                    <a:lnTo>
                      <a:pt x="455" y="235"/>
                    </a:lnTo>
                    <a:lnTo>
                      <a:pt x="451" y="263"/>
                    </a:lnTo>
                    <a:lnTo>
                      <a:pt x="452" y="271"/>
                    </a:lnTo>
                    <a:lnTo>
                      <a:pt x="457" y="275"/>
                    </a:lnTo>
                    <a:lnTo>
                      <a:pt x="446" y="290"/>
                    </a:lnTo>
                    <a:lnTo>
                      <a:pt x="443" y="308"/>
                    </a:lnTo>
                    <a:lnTo>
                      <a:pt x="460" y="344"/>
                    </a:lnTo>
                    <a:lnTo>
                      <a:pt x="484" y="349"/>
                    </a:lnTo>
                    <a:lnTo>
                      <a:pt x="491" y="367"/>
                    </a:lnTo>
                    <a:lnTo>
                      <a:pt x="484" y="403"/>
                    </a:lnTo>
                    <a:lnTo>
                      <a:pt x="448" y="434"/>
                    </a:lnTo>
                    <a:lnTo>
                      <a:pt x="457" y="491"/>
                    </a:lnTo>
                    <a:lnTo>
                      <a:pt x="443" y="515"/>
                    </a:lnTo>
                    <a:lnTo>
                      <a:pt x="452" y="542"/>
                    </a:lnTo>
                    <a:lnTo>
                      <a:pt x="407" y="533"/>
                    </a:lnTo>
                    <a:lnTo>
                      <a:pt x="385" y="542"/>
                    </a:lnTo>
                    <a:lnTo>
                      <a:pt x="362" y="542"/>
                    </a:lnTo>
                    <a:lnTo>
                      <a:pt x="335" y="550"/>
                    </a:lnTo>
                    <a:lnTo>
                      <a:pt x="308" y="554"/>
                    </a:lnTo>
                    <a:lnTo>
                      <a:pt x="266" y="581"/>
                    </a:lnTo>
                    <a:lnTo>
                      <a:pt x="268" y="529"/>
                    </a:lnTo>
                    <a:lnTo>
                      <a:pt x="258" y="515"/>
                    </a:lnTo>
                    <a:lnTo>
                      <a:pt x="230" y="511"/>
                    </a:lnTo>
                    <a:lnTo>
                      <a:pt x="221" y="488"/>
                    </a:lnTo>
                    <a:lnTo>
                      <a:pt x="203" y="487"/>
                    </a:lnTo>
                    <a:lnTo>
                      <a:pt x="195" y="493"/>
                    </a:lnTo>
                    <a:lnTo>
                      <a:pt x="158" y="487"/>
                    </a:lnTo>
                    <a:lnTo>
                      <a:pt x="144" y="497"/>
                    </a:lnTo>
                    <a:lnTo>
                      <a:pt x="137" y="538"/>
                    </a:lnTo>
                    <a:lnTo>
                      <a:pt x="122" y="569"/>
                    </a:lnTo>
                    <a:lnTo>
                      <a:pt x="20" y="479"/>
                    </a:lnTo>
                    <a:lnTo>
                      <a:pt x="0" y="437"/>
                    </a:lnTo>
                    <a:lnTo>
                      <a:pt x="27" y="425"/>
                    </a:lnTo>
                    <a:lnTo>
                      <a:pt x="50" y="415"/>
                    </a:lnTo>
                    <a:lnTo>
                      <a:pt x="50" y="380"/>
                    </a:lnTo>
                    <a:lnTo>
                      <a:pt x="72" y="367"/>
                    </a:lnTo>
                    <a:lnTo>
                      <a:pt x="83" y="343"/>
                    </a:lnTo>
                    <a:lnTo>
                      <a:pt x="108" y="326"/>
                    </a:lnTo>
                    <a:lnTo>
                      <a:pt x="113" y="304"/>
                    </a:lnTo>
                    <a:lnTo>
                      <a:pt x="110" y="280"/>
                    </a:lnTo>
                    <a:lnTo>
                      <a:pt x="126" y="266"/>
                    </a:lnTo>
                    <a:lnTo>
                      <a:pt x="104" y="231"/>
                    </a:lnTo>
                    <a:lnTo>
                      <a:pt x="128" y="185"/>
                    </a:lnTo>
                    <a:lnTo>
                      <a:pt x="101" y="153"/>
                    </a:lnTo>
                    <a:lnTo>
                      <a:pt x="108" y="119"/>
                    </a:lnTo>
                    <a:lnTo>
                      <a:pt x="83" y="87"/>
                    </a:lnTo>
                    <a:lnTo>
                      <a:pt x="83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06" name="Freeform 102"/>
              <p:cNvSpPr>
                <a:spLocks noChangeAspect="1"/>
              </p:cNvSpPr>
              <p:nvPr/>
            </p:nvSpPr>
            <p:spPr bwMode="auto">
              <a:xfrm>
                <a:off x="5203825" y="4257675"/>
                <a:ext cx="269875" cy="306388"/>
              </a:xfrm>
              <a:custGeom>
                <a:avLst/>
                <a:gdLst>
                  <a:gd name="T0" fmla="*/ 182 w 338"/>
                  <a:gd name="T1" fmla="*/ 374 h 374"/>
                  <a:gd name="T2" fmla="*/ 162 w 338"/>
                  <a:gd name="T3" fmla="*/ 353 h 374"/>
                  <a:gd name="T4" fmla="*/ 157 w 338"/>
                  <a:gd name="T5" fmla="*/ 303 h 374"/>
                  <a:gd name="T6" fmla="*/ 136 w 338"/>
                  <a:gd name="T7" fmla="*/ 267 h 374"/>
                  <a:gd name="T8" fmla="*/ 135 w 338"/>
                  <a:gd name="T9" fmla="*/ 236 h 374"/>
                  <a:gd name="T10" fmla="*/ 141 w 338"/>
                  <a:gd name="T11" fmla="*/ 213 h 374"/>
                  <a:gd name="T12" fmla="*/ 123 w 338"/>
                  <a:gd name="T13" fmla="*/ 180 h 374"/>
                  <a:gd name="T14" fmla="*/ 100 w 338"/>
                  <a:gd name="T15" fmla="*/ 154 h 374"/>
                  <a:gd name="T16" fmla="*/ 91 w 338"/>
                  <a:gd name="T17" fmla="*/ 127 h 374"/>
                  <a:gd name="T18" fmla="*/ 87 w 338"/>
                  <a:gd name="T19" fmla="*/ 109 h 374"/>
                  <a:gd name="T20" fmla="*/ 60 w 338"/>
                  <a:gd name="T21" fmla="*/ 91 h 374"/>
                  <a:gd name="T22" fmla="*/ 45 w 338"/>
                  <a:gd name="T23" fmla="*/ 67 h 374"/>
                  <a:gd name="T24" fmla="*/ 28 w 338"/>
                  <a:gd name="T25" fmla="*/ 40 h 374"/>
                  <a:gd name="T26" fmla="*/ 0 w 338"/>
                  <a:gd name="T27" fmla="*/ 22 h 374"/>
                  <a:gd name="T28" fmla="*/ 45 w 338"/>
                  <a:gd name="T29" fmla="*/ 0 h 374"/>
                  <a:gd name="T30" fmla="*/ 81 w 338"/>
                  <a:gd name="T31" fmla="*/ 4 h 374"/>
                  <a:gd name="T32" fmla="*/ 103 w 338"/>
                  <a:gd name="T33" fmla="*/ 9 h 374"/>
                  <a:gd name="T34" fmla="*/ 162 w 338"/>
                  <a:gd name="T35" fmla="*/ 51 h 374"/>
                  <a:gd name="T36" fmla="*/ 176 w 338"/>
                  <a:gd name="T37" fmla="*/ 58 h 374"/>
                  <a:gd name="T38" fmla="*/ 218 w 338"/>
                  <a:gd name="T39" fmla="*/ 67 h 374"/>
                  <a:gd name="T40" fmla="*/ 243 w 338"/>
                  <a:gd name="T41" fmla="*/ 103 h 374"/>
                  <a:gd name="T42" fmla="*/ 231 w 338"/>
                  <a:gd name="T43" fmla="*/ 130 h 374"/>
                  <a:gd name="T44" fmla="*/ 248 w 338"/>
                  <a:gd name="T45" fmla="*/ 166 h 374"/>
                  <a:gd name="T46" fmla="*/ 288 w 338"/>
                  <a:gd name="T47" fmla="*/ 194 h 374"/>
                  <a:gd name="T48" fmla="*/ 303 w 338"/>
                  <a:gd name="T49" fmla="*/ 216 h 374"/>
                  <a:gd name="T50" fmla="*/ 329 w 338"/>
                  <a:gd name="T51" fmla="*/ 225 h 374"/>
                  <a:gd name="T52" fmla="*/ 338 w 338"/>
                  <a:gd name="T53" fmla="*/ 227 h 374"/>
                  <a:gd name="T54" fmla="*/ 321 w 338"/>
                  <a:gd name="T55" fmla="*/ 239 h 374"/>
                  <a:gd name="T56" fmla="*/ 279 w 338"/>
                  <a:gd name="T57" fmla="*/ 239 h 374"/>
                  <a:gd name="T58" fmla="*/ 243 w 338"/>
                  <a:gd name="T59" fmla="*/ 236 h 374"/>
                  <a:gd name="T60" fmla="*/ 227 w 338"/>
                  <a:gd name="T61" fmla="*/ 243 h 374"/>
                  <a:gd name="T62" fmla="*/ 231 w 338"/>
                  <a:gd name="T63" fmla="*/ 284 h 374"/>
                  <a:gd name="T64" fmla="*/ 225 w 338"/>
                  <a:gd name="T65" fmla="*/ 315 h 374"/>
                  <a:gd name="T66" fmla="*/ 189 w 338"/>
                  <a:gd name="T67" fmla="*/ 353 h 374"/>
                  <a:gd name="T68" fmla="*/ 182 w 338"/>
                  <a:gd name="T69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374">
                    <a:moveTo>
                      <a:pt x="182" y="374"/>
                    </a:moveTo>
                    <a:lnTo>
                      <a:pt x="162" y="353"/>
                    </a:lnTo>
                    <a:lnTo>
                      <a:pt x="157" y="303"/>
                    </a:lnTo>
                    <a:lnTo>
                      <a:pt x="136" y="267"/>
                    </a:lnTo>
                    <a:lnTo>
                      <a:pt x="135" y="236"/>
                    </a:lnTo>
                    <a:lnTo>
                      <a:pt x="141" y="213"/>
                    </a:lnTo>
                    <a:lnTo>
                      <a:pt x="123" y="180"/>
                    </a:lnTo>
                    <a:lnTo>
                      <a:pt x="100" y="154"/>
                    </a:lnTo>
                    <a:lnTo>
                      <a:pt x="91" y="127"/>
                    </a:lnTo>
                    <a:lnTo>
                      <a:pt x="87" y="109"/>
                    </a:lnTo>
                    <a:lnTo>
                      <a:pt x="60" y="91"/>
                    </a:lnTo>
                    <a:lnTo>
                      <a:pt x="45" y="67"/>
                    </a:lnTo>
                    <a:lnTo>
                      <a:pt x="28" y="40"/>
                    </a:lnTo>
                    <a:lnTo>
                      <a:pt x="0" y="22"/>
                    </a:lnTo>
                    <a:lnTo>
                      <a:pt x="45" y="0"/>
                    </a:lnTo>
                    <a:lnTo>
                      <a:pt x="81" y="4"/>
                    </a:lnTo>
                    <a:lnTo>
                      <a:pt x="103" y="9"/>
                    </a:lnTo>
                    <a:lnTo>
                      <a:pt x="162" y="51"/>
                    </a:lnTo>
                    <a:lnTo>
                      <a:pt x="176" y="58"/>
                    </a:lnTo>
                    <a:lnTo>
                      <a:pt x="218" y="67"/>
                    </a:lnTo>
                    <a:lnTo>
                      <a:pt x="243" y="103"/>
                    </a:lnTo>
                    <a:lnTo>
                      <a:pt x="231" y="130"/>
                    </a:lnTo>
                    <a:lnTo>
                      <a:pt x="248" y="166"/>
                    </a:lnTo>
                    <a:lnTo>
                      <a:pt x="288" y="194"/>
                    </a:lnTo>
                    <a:lnTo>
                      <a:pt x="303" y="216"/>
                    </a:lnTo>
                    <a:lnTo>
                      <a:pt x="329" y="225"/>
                    </a:lnTo>
                    <a:lnTo>
                      <a:pt x="338" y="227"/>
                    </a:lnTo>
                    <a:lnTo>
                      <a:pt x="321" y="239"/>
                    </a:lnTo>
                    <a:lnTo>
                      <a:pt x="279" y="239"/>
                    </a:lnTo>
                    <a:lnTo>
                      <a:pt x="243" y="236"/>
                    </a:lnTo>
                    <a:lnTo>
                      <a:pt x="227" y="243"/>
                    </a:lnTo>
                    <a:lnTo>
                      <a:pt x="231" y="284"/>
                    </a:lnTo>
                    <a:lnTo>
                      <a:pt x="225" y="315"/>
                    </a:lnTo>
                    <a:lnTo>
                      <a:pt x="189" y="353"/>
                    </a:lnTo>
                    <a:lnTo>
                      <a:pt x="182" y="3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07" name="Freeform 103"/>
              <p:cNvSpPr>
                <a:spLocks noChangeAspect="1"/>
              </p:cNvSpPr>
              <p:nvPr/>
            </p:nvSpPr>
            <p:spPr bwMode="auto">
              <a:xfrm>
                <a:off x="4911725" y="3392488"/>
                <a:ext cx="635000" cy="536575"/>
              </a:xfrm>
              <a:custGeom>
                <a:avLst/>
                <a:gdLst>
                  <a:gd name="T0" fmla="*/ 304 w 802"/>
                  <a:gd name="T1" fmla="*/ 42 h 655"/>
                  <a:gd name="T2" fmla="*/ 262 w 802"/>
                  <a:gd name="T3" fmla="*/ 69 h 655"/>
                  <a:gd name="T4" fmla="*/ 247 w 802"/>
                  <a:gd name="T5" fmla="*/ 96 h 655"/>
                  <a:gd name="T6" fmla="*/ 247 w 802"/>
                  <a:gd name="T7" fmla="*/ 141 h 655"/>
                  <a:gd name="T8" fmla="*/ 199 w 802"/>
                  <a:gd name="T9" fmla="*/ 168 h 655"/>
                  <a:gd name="T10" fmla="*/ 196 w 802"/>
                  <a:gd name="T11" fmla="*/ 207 h 655"/>
                  <a:gd name="T12" fmla="*/ 187 w 802"/>
                  <a:gd name="T13" fmla="*/ 294 h 655"/>
                  <a:gd name="T14" fmla="*/ 150 w 802"/>
                  <a:gd name="T15" fmla="*/ 291 h 655"/>
                  <a:gd name="T16" fmla="*/ 84 w 802"/>
                  <a:gd name="T17" fmla="*/ 348 h 655"/>
                  <a:gd name="T18" fmla="*/ 45 w 802"/>
                  <a:gd name="T19" fmla="*/ 330 h 655"/>
                  <a:gd name="T20" fmla="*/ 27 w 802"/>
                  <a:gd name="T21" fmla="*/ 375 h 655"/>
                  <a:gd name="T22" fmla="*/ 45 w 802"/>
                  <a:gd name="T23" fmla="*/ 441 h 655"/>
                  <a:gd name="T24" fmla="*/ 27 w 802"/>
                  <a:gd name="T25" fmla="*/ 508 h 655"/>
                  <a:gd name="T26" fmla="*/ 9 w 802"/>
                  <a:gd name="T27" fmla="*/ 544 h 655"/>
                  <a:gd name="T28" fmla="*/ 15 w 802"/>
                  <a:gd name="T29" fmla="*/ 586 h 655"/>
                  <a:gd name="T30" fmla="*/ 57 w 802"/>
                  <a:gd name="T31" fmla="*/ 637 h 655"/>
                  <a:gd name="T32" fmla="*/ 166 w 802"/>
                  <a:gd name="T33" fmla="*/ 613 h 655"/>
                  <a:gd name="T34" fmla="*/ 319 w 802"/>
                  <a:gd name="T35" fmla="*/ 628 h 655"/>
                  <a:gd name="T36" fmla="*/ 451 w 802"/>
                  <a:gd name="T37" fmla="*/ 637 h 655"/>
                  <a:gd name="T38" fmla="*/ 511 w 802"/>
                  <a:gd name="T39" fmla="*/ 625 h 655"/>
                  <a:gd name="T40" fmla="*/ 610 w 802"/>
                  <a:gd name="T41" fmla="*/ 628 h 655"/>
                  <a:gd name="T42" fmla="*/ 643 w 802"/>
                  <a:gd name="T43" fmla="*/ 625 h 655"/>
                  <a:gd name="T44" fmla="*/ 691 w 802"/>
                  <a:gd name="T45" fmla="*/ 550 h 655"/>
                  <a:gd name="T46" fmla="*/ 730 w 802"/>
                  <a:gd name="T47" fmla="*/ 535 h 655"/>
                  <a:gd name="T48" fmla="*/ 691 w 802"/>
                  <a:gd name="T49" fmla="*/ 438 h 655"/>
                  <a:gd name="T50" fmla="*/ 751 w 802"/>
                  <a:gd name="T51" fmla="*/ 432 h 655"/>
                  <a:gd name="T52" fmla="*/ 802 w 802"/>
                  <a:gd name="T53" fmla="*/ 354 h 655"/>
                  <a:gd name="T54" fmla="*/ 700 w 802"/>
                  <a:gd name="T55" fmla="*/ 327 h 655"/>
                  <a:gd name="T56" fmla="*/ 676 w 802"/>
                  <a:gd name="T57" fmla="*/ 231 h 655"/>
                  <a:gd name="T58" fmla="*/ 601 w 802"/>
                  <a:gd name="T59" fmla="*/ 147 h 655"/>
                  <a:gd name="T60" fmla="*/ 604 w 802"/>
                  <a:gd name="T61" fmla="*/ 93 h 655"/>
                  <a:gd name="T62" fmla="*/ 556 w 802"/>
                  <a:gd name="T63" fmla="*/ 18 h 655"/>
                  <a:gd name="T64" fmla="*/ 454 w 802"/>
                  <a:gd name="T65" fmla="*/ 27 h 655"/>
                  <a:gd name="T66" fmla="*/ 376 w 802"/>
                  <a:gd name="T67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2" h="655">
                    <a:moveTo>
                      <a:pt x="325" y="15"/>
                    </a:moveTo>
                    <a:lnTo>
                      <a:pt x="304" y="42"/>
                    </a:lnTo>
                    <a:lnTo>
                      <a:pt x="289" y="66"/>
                    </a:lnTo>
                    <a:lnTo>
                      <a:pt x="262" y="69"/>
                    </a:lnTo>
                    <a:lnTo>
                      <a:pt x="235" y="78"/>
                    </a:lnTo>
                    <a:lnTo>
                      <a:pt x="247" y="96"/>
                    </a:lnTo>
                    <a:lnTo>
                      <a:pt x="247" y="105"/>
                    </a:lnTo>
                    <a:lnTo>
                      <a:pt x="247" y="141"/>
                    </a:lnTo>
                    <a:lnTo>
                      <a:pt x="223" y="144"/>
                    </a:lnTo>
                    <a:lnTo>
                      <a:pt x="199" y="168"/>
                    </a:lnTo>
                    <a:lnTo>
                      <a:pt x="199" y="195"/>
                    </a:lnTo>
                    <a:lnTo>
                      <a:pt x="196" y="207"/>
                    </a:lnTo>
                    <a:lnTo>
                      <a:pt x="187" y="222"/>
                    </a:lnTo>
                    <a:lnTo>
                      <a:pt x="187" y="294"/>
                    </a:lnTo>
                    <a:lnTo>
                      <a:pt x="172" y="303"/>
                    </a:lnTo>
                    <a:lnTo>
                      <a:pt x="150" y="291"/>
                    </a:lnTo>
                    <a:lnTo>
                      <a:pt x="111" y="321"/>
                    </a:lnTo>
                    <a:lnTo>
                      <a:pt x="84" y="348"/>
                    </a:lnTo>
                    <a:lnTo>
                      <a:pt x="57" y="330"/>
                    </a:lnTo>
                    <a:lnTo>
                      <a:pt x="45" y="330"/>
                    </a:lnTo>
                    <a:lnTo>
                      <a:pt x="21" y="336"/>
                    </a:lnTo>
                    <a:lnTo>
                      <a:pt x="27" y="375"/>
                    </a:lnTo>
                    <a:lnTo>
                      <a:pt x="39" y="414"/>
                    </a:lnTo>
                    <a:lnTo>
                      <a:pt x="45" y="441"/>
                    </a:lnTo>
                    <a:lnTo>
                      <a:pt x="42" y="477"/>
                    </a:lnTo>
                    <a:lnTo>
                      <a:pt x="27" y="508"/>
                    </a:lnTo>
                    <a:lnTo>
                      <a:pt x="0" y="532"/>
                    </a:lnTo>
                    <a:lnTo>
                      <a:pt x="9" y="544"/>
                    </a:lnTo>
                    <a:lnTo>
                      <a:pt x="30" y="559"/>
                    </a:lnTo>
                    <a:lnTo>
                      <a:pt x="15" y="586"/>
                    </a:lnTo>
                    <a:lnTo>
                      <a:pt x="18" y="637"/>
                    </a:lnTo>
                    <a:lnTo>
                      <a:pt x="57" y="637"/>
                    </a:lnTo>
                    <a:lnTo>
                      <a:pt x="75" y="619"/>
                    </a:lnTo>
                    <a:lnTo>
                      <a:pt x="166" y="613"/>
                    </a:lnTo>
                    <a:lnTo>
                      <a:pt x="244" y="616"/>
                    </a:lnTo>
                    <a:lnTo>
                      <a:pt x="319" y="628"/>
                    </a:lnTo>
                    <a:lnTo>
                      <a:pt x="385" y="640"/>
                    </a:lnTo>
                    <a:lnTo>
                      <a:pt x="451" y="637"/>
                    </a:lnTo>
                    <a:lnTo>
                      <a:pt x="481" y="628"/>
                    </a:lnTo>
                    <a:lnTo>
                      <a:pt x="511" y="625"/>
                    </a:lnTo>
                    <a:lnTo>
                      <a:pt x="547" y="643"/>
                    </a:lnTo>
                    <a:lnTo>
                      <a:pt x="610" y="628"/>
                    </a:lnTo>
                    <a:lnTo>
                      <a:pt x="625" y="655"/>
                    </a:lnTo>
                    <a:lnTo>
                      <a:pt x="643" y="625"/>
                    </a:lnTo>
                    <a:lnTo>
                      <a:pt x="646" y="574"/>
                    </a:lnTo>
                    <a:lnTo>
                      <a:pt x="691" y="550"/>
                    </a:lnTo>
                    <a:lnTo>
                      <a:pt x="730" y="544"/>
                    </a:lnTo>
                    <a:lnTo>
                      <a:pt x="730" y="535"/>
                    </a:lnTo>
                    <a:lnTo>
                      <a:pt x="703" y="474"/>
                    </a:lnTo>
                    <a:lnTo>
                      <a:pt x="691" y="438"/>
                    </a:lnTo>
                    <a:lnTo>
                      <a:pt x="715" y="426"/>
                    </a:lnTo>
                    <a:lnTo>
                      <a:pt x="751" y="432"/>
                    </a:lnTo>
                    <a:lnTo>
                      <a:pt x="802" y="411"/>
                    </a:lnTo>
                    <a:lnTo>
                      <a:pt x="802" y="354"/>
                    </a:lnTo>
                    <a:lnTo>
                      <a:pt x="748" y="336"/>
                    </a:lnTo>
                    <a:lnTo>
                      <a:pt x="700" y="327"/>
                    </a:lnTo>
                    <a:lnTo>
                      <a:pt x="673" y="279"/>
                    </a:lnTo>
                    <a:lnTo>
                      <a:pt x="676" y="231"/>
                    </a:lnTo>
                    <a:lnTo>
                      <a:pt x="628" y="183"/>
                    </a:lnTo>
                    <a:lnTo>
                      <a:pt x="601" y="147"/>
                    </a:lnTo>
                    <a:lnTo>
                      <a:pt x="598" y="114"/>
                    </a:lnTo>
                    <a:lnTo>
                      <a:pt x="604" y="93"/>
                    </a:lnTo>
                    <a:lnTo>
                      <a:pt x="604" y="51"/>
                    </a:lnTo>
                    <a:lnTo>
                      <a:pt x="556" y="18"/>
                    </a:lnTo>
                    <a:lnTo>
                      <a:pt x="502" y="18"/>
                    </a:lnTo>
                    <a:lnTo>
                      <a:pt x="454" y="27"/>
                    </a:lnTo>
                    <a:lnTo>
                      <a:pt x="433" y="9"/>
                    </a:lnTo>
                    <a:lnTo>
                      <a:pt x="376" y="0"/>
                    </a:lnTo>
                    <a:lnTo>
                      <a:pt x="325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08" name="Freeform 104"/>
              <p:cNvSpPr>
                <a:spLocks noChangeAspect="1"/>
              </p:cNvSpPr>
              <p:nvPr/>
            </p:nvSpPr>
            <p:spPr bwMode="auto">
              <a:xfrm>
                <a:off x="4322763" y="5603875"/>
                <a:ext cx="71437" cy="38100"/>
              </a:xfrm>
              <a:custGeom>
                <a:avLst/>
                <a:gdLst>
                  <a:gd name="T0" fmla="*/ 62 w 300"/>
                  <a:gd name="T1" fmla="*/ 16 h 81"/>
                  <a:gd name="T2" fmla="*/ 84 w 300"/>
                  <a:gd name="T3" fmla="*/ 6 h 81"/>
                  <a:gd name="T4" fmla="*/ 95 w 300"/>
                  <a:gd name="T5" fmla="*/ 16 h 81"/>
                  <a:gd name="T6" fmla="*/ 104 w 300"/>
                  <a:gd name="T7" fmla="*/ 19 h 81"/>
                  <a:gd name="T8" fmla="*/ 120 w 300"/>
                  <a:gd name="T9" fmla="*/ 10 h 81"/>
                  <a:gd name="T10" fmla="*/ 131 w 300"/>
                  <a:gd name="T11" fmla="*/ 6 h 81"/>
                  <a:gd name="T12" fmla="*/ 179 w 300"/>
                  <a:gd name="T13" fmla="*/ 10 h 81"/>
                  <a:gd name="T14" fmla="*/ 225 w 300"/>
                  <a:gd name="T15" fmla="*/ 9 h 81"/>
                  <a:gd name="T16" fmla="*/ 239 w 300"/>
                  <a:gd name="T17" fmla="*/ 22 h 81"/>
                  <a:gd name="T18" fmla="*/ 239 w 300"/>
                  <a:gd name="T19" fmla="*/ 30 h 81"/>
                  <a:gd name="T20" fmla="*/ 272 w 300"/>
                  <a:gd name="T21" fmla="*/ 25 h 81"/>
                  <a:gd name="T22" fmla="*/ 290 w 300"/>
                  <a:gd name="T23" fmla="*/ 28 h 81"/>
                  <a:gd name="T24" fmla="*/ 300 w 300"/>
                  <a:gd name="T25" fmla="*/ 39 h 81"/>
                  <a:gd name="T26" fmla="*/ 290 w 300"/>
                  <a:gd name="T27" fmla="*/ 52 h 81"/>
                  <a:gd name="T28" fmla="*/ 261 w 300"/>
                  <a:gd name="T29" fmla="*/ 51 h 81"/>
                  <a:gd name="T30" fmla="*/ 242 w 300"/>
                  <a:gd name="T31" fmla="*/ 61 h 81"/>
                  <a:gd name="T32" fmla="*/ 209 w 300"/>
                  <a:gd name="T33" fmla="*/ 61 h 81"/>
                  <a:gd name="T34" fmla="*/ 176 w 300"/>
                  <a:gd name="T35" fmla="*/ 75 h 81"/>
                  <a:gd name="T36" fmla="*/ 147 w 300"/>
                  <a:gd name="T37" fmla="*/ 81 h 81"/>
                  <a:gd name="T38" fmla="*/ 125 w 300"/>
                  <a:gd name="T39" fmla="*/ 67 h 81"/>
                  <a:gd name="T40" fmla="*/ 95 w 300"/>
                  <a:gd name="T41" fmla="*/ 51 h 81"/>
                  <a:gd name="T42" fmla="*/ 65 w 300"/>
                  <a:gd name="T43" fmla="*/ 51 h 81"/>
                  <a:gd name="T44" fmla="*/ 25 w 300"/>
                  <a:gd name="T45" fmla="*/ 42 h 81"/>
                  <a:gd name="T46" fmla="*/ 10 w 300"/>
                  <a:gd name="T47" fmla="*/ 30 h 81"/>
                  <a:gd name="T48" fmla="*/ 0 w 300"/>
                  <a:gd name="T49" fmla="*/ 9 h 81"/>
                  <a:gd name="T50" fmla="*/ 6 w 300"/>
                  <a:gd name="T51" fmla="*/ 0 h 81"/>
                  <a:gd name="T52" fmla="*/ 39 w 300"/>
                  <a:gd name="T53" fmla="*/ 6 h 81"/>
                  <a:gd name="T54" fmla="*/ 62 w 300"/>
                  <a:gd name="T55" fmla="*/ 1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0" h="81">
                    <a:moveTo>
                      <a:pt x="62" y="16"/>
                    </a:moveTo>
                    <a:lnTo>
                      <a:pt x="84" y="6"/>
                    </a:lnTo>
                    <a:lnTo>
                      <a:pt x="95" y="16"/>
                    </a:lnTo>
                    <a:lnTo>
                      <a:pt x="104" y="19"/>
                    </a:lnTo>
                    <a:lnTo>
                      <a:pt x="120" y="10"/>
                    </a:lnTo>
                    <a:lnTo>
                      <a:pt x="131" y="6"/>
                    </a:lnTo>
                    <a:lnTo>
                      <a:pt x="179" y="10"/>
                    </a:lnTo>
                    <a:lnTo>
                      <a:pt x="225" y="9"/>
                    </a:lnTo>
                    <a:lnTo>
                      <a:pt x="239" y="22"/>
                    </a:lnTo>
                    <a:lnTo>
                      <a:pt x="239" y="30"/>
                    </a:lnTo>
                    <a:lnTo>
                      <a:pt x="272" y="25"/>
                    </a:lnTo>
                    <a:lnTo>
                      <a:pt x="290" y="28"/>
                    </a:lnTo>
                    <a:lnTo>
                      <a:pt x="300" y="39"/>
                    </a:lnTo>
                    <a:lnTo>
                      <a:pt x="290" y="52"/>
                    </a:lnTo>
                    <a:lnTo>
                      <a:pt x="261" y="51"/>
                    </a:lnTo>
                    <a:lnTo>
                      <a:pt x="242" y="61"/>
                    </a:lnTo>
                    <a:lnTo>
                      <a:pt x="209" y="61"/>
                    </a:lnTo>
                    <a:lnTo>
                      <a:pt x="176" y="75"/>
                    </a:lnTo>
                    <a:lnTo>
                      <a:pt x="147" y="81"/>
                    </a:lnTo>
                    <a:lnTo>
                      <a:pt x="125" y="67"/>
                    </a:lnTo>
                    <a:lnTo>
                      <a:pt x="95" y="51"/>
                    </a:lnTo>
                    <a:lnTo>
                      <a:pt x="65" y="51"/>
                    </a:lnTo>
                    <a:lnTo>
                      <a:pt x="25" y="42"/>
                    </a:lnTo>
                    <a:lnTo>
                      <a:pt x="10" y="30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39" y="6"/>
                    </a:ln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09" name="Freeform 105"/>
              <p:cNvSpPr>
                <a:spLocks noChangeAspect="1"/>
              </p:cNvSpPr>
              <p:nvPr/>
            </p:nvSpPr>
            <p:spPr bwMode="auto">
              <a:xfrm>
                <a:off x="2343150" y="4530725"/>
                <a:ext cx="365125" cy="534988"/>
              </a:xfrm>
              <a:custGeom>
                <a:avLst/>
                <a:gdLst>
                  <a:gd name="T0" fmla="*/ 266 w 460"/>
                  <a:gd name="T1" fmla="*/ 0 h 654"/>
                  <a:gd name="T2" fmla="*/ 291 w 460"/>
                  <a:gd name="T3" fmla="*/ 56 h 654"/>
                  <a:gd name="T4" fmla="*/ 317 w 460"/>
                  <a:gd name="T5" fmla="*/ 57 h 654"/>
                  <a:gd name="T6" fmla="*/ 385 w 460"/>
                  <a:gd name="T7" fmla="*/ 68 h 654"/>
                  <a:gd name="T8" fmla="*/ 419 w 460"/>
                  <a:gd name="T9" fmla="*/ 84 h 654"/>
                  <a:gd name="T10" fmla="*/ 448 w 460"/>
                  <a:gd name="T11" fmla="*/ 134 h 654"/>
                  <a:gd name="T12" fmla="*/ 455 w 460"/>
                  <a:gd name="T13" fmla="*/ 155 h 654"/>
                  <a:gd name="T14" fmla="*/ 373 w 460"/>
                  <a:gd name="T15" fmla="*/ 189 h 654"/>
                  <a:gd name="T16" fmla="*/ 349 w 460"/>
                  <a:gd name="T17" fmla="*/ 251 h 654"/>
                  <a:gd name="T18" fmla="*/ 324 w 460"/>
                  <a:gd name="T19" fmla="*/ 308 h 654"/>
                  <a:gd name="T20" fmla="*/ 308 w 460"/>
                  <a:gd name="T21" fmla="*/ 352 h 654"/>
                  <a:gd name="T22" fmla="*/ 270 w 460"/>
                  <a:gd name="T23" fmla="*/ 341 h 654"/>
                  <a:gd name="T24" fmla="*/ 263 w 460"/>
                  <a:gd name="T25" fmla="*/ 386 h 654"/>
                  <a:gd name="T26" fmla="*/ 267 w 460"/>
                  <a:gd name="T27" fmla="*/ 430 h 654"/>
                  <a:gd name="T28" fmla="*/ 233 w 460"/>
                  <a:gd name="T29" fmla="*/ 470 h 654"/>
                  <a:gd name="T30" fmla="*/ 228 w 460"/>
                  <a:gd name="T31" fmla="*/ 530 h 654"/>
                  <a:gd name="T32" fmla="*/ 234 w 460"/>
                  <a:gd name="T33" fmla="*/ 566 h 654"/>
                  <a:gd name="T34" fmla="*/ 174 w 460"/>
                  <a:gd name="T35" fmla="*/ 597 h 654"/>
                  <a:gd name="T36" fmla="*/ 173 w 460"/>
                  <a:gd name="T37" fmla="*/ 648 h 654"/>
                  <a:gd name="T38" fmla="*/ 89 w 460"/>
                  <a:gd name="T39" fmla="*/ 654 h 654"/>
                  <a:gd name="T40" fmla="*/ 29 w 460"/>
                  <a:gd name="T41" fmla="*/ 609 h 654"/>
                  <a:gd name="T42" fmla="*/ 0 w 460"/>
                  <a:gd name="T43" fmla="*/ 592 h 654"/>
                  <a:gd name="T44" fmla="*/ 33 w 460"/>
                  <a:gd name="T45" fmla="*/ 542 h 654"/>
                  <a:gd name="T46" fmla="*/ 72 w 460"/>
                  <a:gd name="T47" fmla="*/ 470 h 654"/>
                  <a:gd name="T48" fmla="*/ 66 w 460"/>
                  <a:gd name="T49" fmla="*/ 431 h 654"/>
                  <a:gd name="T50" fmla="*/ 45 w 460"/>
                  <a:gd name="T51" fmla="*/ 407 h 654"/>
                  <a:gd name="T52" fmla="*/ 78 w 460"/>
                  <a:gd name="T53" fmla="*/ 379 h 654"/>
                  <a:gd name="T54" fmla="*/ 33 w 460"/>
                  <a:gd name="T55" fmla="*/ 385 h 654"/>
                  <a:gd name="T56" fmla="*/ 45 w 460"/>
                  <a:gd name="T57" fmla="*/ 340 h 654"/>
                  <a:gd name="T58" fmla="*/ 62 w 460"/>
                  <a:gd name="T59" fmla="*/ 301 h 654"/>
                  <a:gd name="T60" fmla="*/ 78 w 460"/>
                  <a:gd name="T61" fmla="*/ 280 h 654"/>
                  <a:gd name="T62" fmla="*/ 123 w 460"/>
                  <a:gd name="T63" fmla="*/ 251 h 654"/>
                  <a:gd name="T64" fmla="*/ 183 w 460"/>
                  <a:gd name="T65" fmla="*/ 173 h 654"/>
                  <a:gd name="T66" fmla="*/ 206 w 460"/>
                  <a:gd name="T67" fmla="*/ 117 h 654"/>
                  <a:gd name="T68" fmla="*/ 222 w 460"/>
                  <a:gd name="T69" fmla="*/ 57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0" h="654">
                    <a:moveTo>
                      <a:pt x="233" y="6"/>
                    </a:moveTo>
                    <a:lnTo>
                      <a:pt x="266" y="0"/>
                    </a:lnTo>
                    <a:lnTo>
                      <a:pt x="288" y="26"/>
                    </a:lnTo>
                    <a:lnTo>
                      <a:pt x="291" y="56"/>
                    </a:lnTo>
                    <a:lnTo>
                      <a:pt x="300" y="62"/>
                    </a:lnTo>
                    <a:lnTo>
                      <a:pt x="317" y="57"/>
                    </a:lnTo>
                    <a:lnTo>
                      <a:pt x="370" y="78"/>
                    </a:lnTo>
                    <a:lnTo>
                      <a:pt x="385" y="68"/>
                    </a:lnTo>
                    <a:lnTo>
                      <a:pt x="406" y="66"/>
                    </a:lnTo>
                    <a:lnTo>
                      <a:pt x="419" y="84"/>
                    </a:lnTo>
                    <a:lnTo>
                      <a:pt x="431" y="114"/>
                    </a:lnTo>
                    <a:lnTo>
                      <a:pt x="448" y="134"/>
                    </a:lnTo>
                    <a:lnTo>
                      <a:pt x="460" y="144"/>
                    </a:lnTo>
                    <a:lnTo>
                      <a:pt x="455" y="155"/>
                    </a:lnTo>
                    <a:lnTo>
                      <a:pt x="416" y="165"/>
                    </a:lnTo>
                    <a:lnTo>
                      <a:pt x="373" y="189"/>
                    </a:lnTo>
                    <a:lnTo>
                      <a:pt x="374" y="230"/>
                    </a:lnTo>
                    <a:lnTo>
                      <a:pt x="349" y="251"/>
                    </a:lnTo>
                    <a:lnTo>
                      <a:pt x="327" y="269"/>
                    </a:lnTo>
                    <a:lnTo>
                      <a:pt x="324" y="308"/>
                    </a:lnTo>
                    <a:lnTo>
                      <a:pt x="324" y="334"/>
                    </a:lnTo>
                    <a:lnTo>
                      <a:pt x="308" y="352"/>
                    </a:lnTo>
                    <a:lnTo>
                      <a:pt x="294" y="334"/>
                    </a:lnTo>
                    <a:lnTo>
                      <a:pt x="270" y="341"/>
                    </a:lnTo>
                    <a:lnTo>
                      <a:pt x="267" y="353"/>
                    </a:lnTo>
                    <a:lnTo>
                      <a:pt x="263" y="386"/>
                    </a:lnTo>
                    <a:lnTo>
                      <a:pt x="272" y="398"/>
                    </a:lnTo>
                    <a:lnTo>
                      <a:pt x="267" y="430"/>
                    </a:lnTo>
                    <a:lnTo>
                      <a:pt x="252" y="445"/>
                    </a:lnTo>
                    <a:lnTo>
                      <a:pt x="233" y="470"/>
                    </a:lnTo>
                    <a:lnTo>
                      <a:pt x="224" y="491"/>
                    </a:lnTo>
                    <a:lnTo>
                      <a:pt x="228" y="530"/>
                    </a:lnTo>
                    <a:lnTo>
                      <a:pt x="245" y="553"/>
                    </a:lnTo>
                    <a:lnTo>
                      <a:pt x="234" y="566"/>
                    </a:lnTo>
                    <a:lnTo>
                      <a:pt x="191" y="580"/>
                    </a:lnTo>
                    <a:lnTo>
                      <a:pt x="174" y="597"/>
                    </a:lnTo>
                    <a:lnTo>
                      <a:pt x="173" y="615"/>
                    </a:lnTo>
                    <a:lnTo>
                      <a:pt x="173" y="648"/>
                    </a:lnTo>
                    <a:lnTo>
                      <a:pt x="123" y="648"/>
                    </a:lnTo>
                    <a:lnTo>
                      <a:pt x="89" y="654"/>
                    </a:lnTo>
                    <a:lnTo>
                      <a:pt x="50" y="609"/>
                    </a:lnTo>
                    <a:lnTo>
                      <a:pt x="29" y="609"/>
                    </a:lnTo>
                    <a:lnTo>
                      <a:pt x="11" y="609"/>
                    </a:lnTo>
                    <a:lnTo>
                      <a:pt x="0" y="592"/>
                    </a:lnTo>
                    <a:lnTo>
                      <a:pt x="11" y="575"/>
                    </a:lnTo>
                    <a:lnTo>
                      <a:pt x="33" y="542"/>
                    </a:lnTo>
                    <a:lnTo>
                      <a:pt x="45" y="509"/>
                    </a:lnTo>
                    <a:lnTo>
                      <a:pt x="72" y="470"/>
                    </a:lnTo>
                    <a:lnTo>
                      <a:pt x="78" y="448"/>
                    </a:lnTo>
                    <a:lnTo>
                      <a:pt x="66" y="431"/>
                    </a:lnTo>
                    <a:lnTo>
                      <a:pt x="50" y="416"/>
                    </a:lnTo>
                    <a:lnTo>
                      <a:pt x="45" y="407"/>
                    </a:lnTo>
                    <a:lnTo>
                      <a:pt x="66" y="401"/>
                    </a:lnTo>
                    <a:lnTo>
                      <a:pt x="78" y="379"/>
                    </a:lnTo>
                    <a:lnTo>
                      <a:pt x="56" y="373"/>
                    </a:lnTo>
                    <a:lnTo>
                      <a:pt x="33" y="385"/>
                    </a:lnTo>
                    <a:lnTo>
                      <a:pt x="33" y="356"/>
                    </a:lnTo>
                    <a:lnTo>
                      <a:pt x="45" y="340"/>
                    </a:lnTo>
                    <a:lnTo>
                      <a:pt x="56" y="323"/>
                    </a:lnTo>
                    <a:lnTo>
                      <a:pt x="62" y="301"/>
                    </a:lnTo>
                    <a:lnTo>
                      <a:pt x="66" y="284"/>
                    </a:lnTo>
                    <a:lnTo>
                      <a:pt x="78" y="280"/>
                    </a:lnTo>
                    <a:lnTo>
                      <a:pt x="95" y="290"/>
                    </a:lnTo>
                    <a:lnTo>
                      <a:pt x="123" y="251"/>
                    </a:lnTo>
                    <a:lnTo>
                      <a:pt x="140" y="224"/>
                    </a:lnTo>
                    <a:lnTo>
                      <a:pt x="183" y="173"/>
                    </a:lnTo>
                    <a:lnTo>
                      <a:pt x="183" y="152"/>
                    </a:lnTo>
                    <a:lnTo>
                      <a:pt x="206" y="117"/>
                    </a:lnTo>
                    <a:lnTo>
                      <a:pt x="212" y="78"/>
                    </a:lnTo>
                    <a:lnTo>
                      <a:pt x="222" y="57"/>
                    </a:lnTo>
                    <a:lnTo>
                      <a:pt x="233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0" name="Freeform 106"/>
              <p:cNvSpPr>
                <a:spLocks noChangeAspect="1"/>
              </p:cNvSpPr>
              <p:nvPr/>
            </p:nvSpPr>
            <p:spPr bwMode="auto">
              <a:xfrm>
                <a:off x="4749800" y="5357813"/>
                <a:ext cx="28575" cy="31750"/>
              </a:xfrm>
              <a:custGeom>
                <a:avLst/>
                <a:gdLst>
                  <a:gd name="T0" fmla="*/ 27 w 36"/>
                  <a:gd name="T1" fmla="*/ 0 h 38"/>
                  <a:gd name="T2" fmla="*/ 36 w 36"/>
                  <a:gd name="T3" fmla="*/ 11 h 38"/>
                  <a:gd name="T4" fmla="*/ 33 w 36"/>
                  <a:gd name="T5" fmla="*/ 24 h 38"/>
                  <a:gd name="T6" fmla="*/ 36 w 36"/>
                  <a:gd name="T7" fmla="*/ 35 h 38"/>
                  <a:gd name="T8" fmla="*/ 27 w 36"/>
                  <a:gd name="T9" fmla="*/ 38 h 38"/>
                  <a:gd name="T10" fmla="*/ 10 w 36"/>
                  <a:gd name="T11" fmla="*/ 35 h 38"/>
                  <a:gd name="T12" fmla="*/ 0 w 36"/>
                  <a:gd name="T13" fmla="*/ 21 h 38"/>
                  <a:gd name="T14" fmla="*/ 27 w 36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8">
                    <a:moveTo>
                      <a:pt x="27" y="0"/>
                    </a:moveTo>
                    <a:lnTo>
                      <a:pt x="36" y="11"/>
                    </a:lnTo>
                    <a:lnTo>
                      <a:pt x="33" y="24"/>
                    </a:lnTo>
                    <a:lnTo>
                      <a:pt x="36" y="35"/>
                    </a:lnTo>
                    <a:lnTo>
                      <a:pt x="27" y="38"/>
                    </a:lnTo>
                    <a:lnTo>
                      <a:pt x="10" y="35"/>
                    </a:lnTo>
                    <a:lnTo>
                      <a:pt x="0" y="2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1" name="Freeform 107"/>
              <p:cNvSpPr>
                <a:spLocks noChangeAspect="1"/>
              </p:cNvSpPr>
              <p:nvPr/>
            </p:nvSpPr>
            <p:spPr bwMode="auto">
              <a:xfrm>
                <a:off x="4808538" y="5372100"/>
                <a:ext cx="219075" cy="196850"/>
              </a:xfrm>
              <a:custGeom>
                <a:avLst/>
                <a:gdLst>
                  <a:gd name="T0" fmla="*/ 39 w 276"/>
                  <a:gd name="T1" fmla="*/ 11 h 243"/>
                  <a:gd name="T2" fmla="*/ 25 w 276"/>
                  <a:gd name="T3" fmla="*/ 17 h 243"/>
                  <a:gd name="T4" fmla="*/ 30 w 276"/>
                  <a:gd name="T5" fmla="*/ 30 h 243"/>
                  <a:gd name="T6" fmla="*/ 16 w 276"/>
                  <a:gd name="T7" fmla="*/ 47 h 243"/>
                  <a:gd name="T8" fmla="*/ 6 w 276"/>
                  <a:gd name="T9" fmla="*/ 45 h 243"/>
                  <a:gd name="T10" fmla="*/ 0 w 276"/>
                  <a:gd name="T11" fmla="*/ 53 h 243"/>
                  <a:gd name="T12" fmla="*/ 3 w 276"/>
                  <a:gd name="T13" fmla="*/ 69 h 243"/>
                  <a:gd name="T14" fmla="*/ 48 w 276"/>
                  <a:gd name="T15" fmla="*/ 86 h 243"/>
                  <a:gd name="T16" fmla="*/ 58 w 276"/>
                  <a:gd name="T17" fmla="*/ 123 h 243"/>
                  <a:gd name="T18" fmla="*/ 72 w 276"/>
                  <a:gd name="T19" fmla="*/ 170 h 243"/>
                  <a:gd name="T20" fmla="*/ 88 w 276"/>
                  <a:gd name="T21" fmla="*/ 195 h 243"/>
                  <a:gd name="T22" fmla="*/ 108 w 276"/>
                  <a:gd name="T23" fmla="*/ 179 h 243"/>
                  <a:gd name="T24" fmla="*/ 133 w 276"/>
                  <a:gd name="T25" fmla="*/ 212 h 243"/>
                  <a:gd name="T26" fmla="*/ 159 w 276"/>
                  <a:gd name="T27" fmla="*/ 243 h 243"/>
                  <a:gd name="T28" fmla="*/ 169 w 276"/>
                  <a:gd name="T29" fmla="*/ 219 h 243"/>
                  <a:gd name="T30" fmla="*/ 162 w 276"/>
                  <a:gd name="T31" fmla="*/ 203 h 243"/>
                  <a:gd name="T32" fmla="*/ 172 w 276"/>
                  <a:gd name="T33" fmla="*/ 195 h 243"/>
                  <a:gd name="T34" fmla="*/ 211 w 276"/>
                  <a:gd name="T35" fmla="*/ 225 h 243"/>
                  <a:gd name="T36" fmla="*/ 223 w 276"/>
                  <a:gd name="T37" fmla="*/ 216 h 243"/>
                  <a:gd name="T38" fmla="*/ 226 w 276"/>
                  <a:gd name="T39" fmla="*/ 206 h 243"/>
                  <a:gd name="T40" fmla="*/ 207 w 276"/>
                  <a:gd name="T41" fmla="*/ 167 h 243"/>
                  <a:gd name="T42" fmla="*/ 207 w 276"/>
                  <a:gd name="T43" fmla="*/ 159 h 243"/>
                  <a:gd name="T44" fmla="*/ 189 w 276"/>
                  <a:gd name="T45" fmla="*/ 128 h 243"/>
                  <a:gd name="T46" fmla="*/ 181 w 276"/>
                  <a:gd name="T47" fmla="*/ 105 h 243"/>
                  <a:gd name="T48" fmla="*/ 189 w 276"/>
                  <a:gd name="T49" fmla="*/ 104 h 243"/>
                  <a:gd name="T50" fmla="*/ 211 w 276"/>
                  <a:gd name="T51" fmla="*/ 108 h 243"/>
                  <a:gd name="T52" fmla="*/ 237 w 276"/>
                  <a:gd name="T53" fmla="*/ 131 h 243"/>
                  <a:gd name="T54" fmla="*/ 250 w 276"/>
                  <a:gd name="T55" fmla="*/ 114 h 243"/>
                  <a:gd name="T56" fmla="*/ 273 w 276"/>
                  <a:gd name="T57" fmla="*/ 117 h 243"/>
                  <a:gd name="T58" fmla="*/ 276 w 276"/>
                  <a:gd name="T59" fmla="*/ 111 h 243"/>
                  <a:gd name="T60" fmla="*/ 247 w 276"/>
                  <a:gd name="T61" fmla="*/ 75 h 243"/>
                  <a:gd name="T62" fmla="*/ 226 w 276"/>
                  <a:gd name="T63" fmla="*/ 78 h 243"/>
                  <a:gd name="T64" fmla="*/ 220 w 276"/>
                  <a:gd name="T65" fmla="*/ 66 h 243"/>
                  <a:gd name="T66" fmla="*/ 207 w 276"/>
                  <a:gd name="T67" fmla="*/ 39 h 243"/>
                  <a:gd name="T68" fmla="*/ 195 w 276"/>
                  <a:gd name="T69" fmla="*/ 50 h 243"/>
                  <a:gd name="T70" fmla="*/ 168 w 276"/>
                  <a:gd name="T71" fmla="*/ 39 h 243"/>
                  <a:gd name="T72" fmla="*/ 150 w 276"/>
                  <a:gd name="T73" fmla="*/ 11 h 243"/>
                  <a:gd name="T74" fmla="*/ 117 w 276"/>
                  <a:gd name="T75" fmla="*/ 14 h 243"/>
                  <a:gd name="T76" fmla="*/ 91 w 276"/>
                  <a:gd name="T77" fmla="*/ 17 h 243"/>
                  <a:gd name="T78" fmla="*/ 75 w 276"/>
                  <a:gd name="T79" fmla="*/ 0 h 243"/>
                  <a:gd name="T80" fmla="*/ 61 w 276"/>
                  <a:gd name="T81" fmla="*/ 9 h 243"/>
                  <a:gd name="T82" fmla="*/ 39 w 276"/>
                  <a:gd name="T83" fmla="*/ 11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243">
                    <a:moveTo>
                      <a:pt x="39" y="11"/>
                    </a:moveTo>
                    <a:lnTo>
                      <a:pt x="25" y="17"/>
                    </a:lnTo>
                    <a:lnTo>
                      <a:pt x="30" y="30"/>
                    </a:lnTo>
                    <a:lnTo>
                      <a:pt x="16" y="47"/>
                    </a:lnTo>
                    <a:lnTo>
                      <a:pt x="6" y="45"/>
                    </a:lnTo>
                    <a:lnTo>
                      <a:pt x="0" y="53"/>
                    </a:lnTo>
                    <a:lnTo>
                      <a:pt x="3" y="69"/>
                    </a:lnTo>
                    <a:lnTo>
                      <a:pt x="48" y="86"/>
                    </a:lnTo>
                    <a:lnTo>
                      <a:pt x="58" y="123"/>
                    </a:lnTo>
                    <a:lnTo>
                      <a:pt x="72" y="170"/>
                    </a:lnTo>
                    <a:lnTo>
                      <a:pt x="88" y="195"/>
                    </a:lnTo>
                    <a:lnTo>
                      <a:pt x="108" y="179"/>
                    </a:lnTo>
                    <a:lnTo>
                      <a:pt x="133" y="212"/>
                    </a:lnTo>
                    <a:lnTo>
                      <a:pt x="159" y="243"/>
                    </a:lnTo>
                    <a:lnTo>
                      <a:pt x="169" y="219"/>
                    </a:lnTo>
                    <a:lnTo>
                      <a:pt x="162" y="203"/>
                    </a:lnTo>
                    <a:lnTo>
                      <a:pt x="172" y="195"/>
                    </a:lnTo>
                    <a:lnTo>
                      <a:pt x="211" y="225"/>
                    </a:lnTo>
                    <a:lnTo>
                      <a:pt x="223" y="216"/>
                    </a:lnTo>
                    <a:lnTo>
                      <a:pt x="226" y="206"/>
                    </a:lnTo>
                    <a:lnTo>
                      <a:pt x="207" y="167"/>
                    </a:lnTo>
                    <a:lnTo>
                      <a:pt x="207" y="159"/>
                    </a:lnTo>
                    <a:lnTo>
                      <a:pt x="189" y="128"/>
                    </a:lnTo>
                    <a:lnTo>
                      <a:pt x="181" y="105"/>
                    </a:lnTo>
                    <a:lnTo>
                      <a:pt x="189" y="104"/>
                    </a:lnTo>
                    <a:lnTo>
                      <a:pt x="211" y="108"/>
                    </a:lnTo>
                    <a:lnTo>
                      <a:pt x="237" y="131"/>
                    </a:lnTo>
                    <a:lnTo>
                      <a:pt x="250" y="114"/>
                    </a:lnTo>
                    <a:lnTo>
                      <a:pt x="273" y="117"/>
                    </a:lnTo>
                    <a:lnTo>
                      <a:pt x="276" y="111"/>
                    </a:lnTo>
                    <a:lnTo>
                      <a:pt x="247" y="75"/>
                    </a:lnTo>
                    <a:lnTo>
                      <a:pt x="226" y="78"/>
                    </a:lnTo>
                    <a:lnTo>
                      <a:pt x="220" y="66"/>
                    </a:lnTo>
                    <a:lnTo>
                      <a:pt x="207" y="39"/>
                    </a:lnTo>
                    <a:lnTo>
                      <a:pt x="195" y="50"/>
                    </a:lnTo>
                    <a:lnTo>
                      <a:pt x="168" y="39"/>
                    </a:lnTo>
                    <a:lnTo>
                      <a:pt x="150" y="11"/>
                    </a:lnTo>
                    <a:lnTo>
                      <a:pt x="117" y="14"/>
                    </a:lnTo>
                    <a:lnTo>
                      <a:pt x="91" y="17"/>
                    </a:lnTo>
                    <a:lnTo>
                      <a:pt x="75" y="0"/>
                    </a:lnTo>
                    <a:lnTo>
                      <a:pt x="61" y="9"/>
                    </a:lnTo>
                    <a:lnTo>
                      <a:pt x="39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2" name="Freeform 108"/>
              <p:cNvSpPr>
                <a:spLocks noChangeAspect="1"/>
              </p:cNvSpPr>
              <p:nvPr/>
            </p:nvSpPr>
            <p:spPr bwMode="auto">
              <a:xfrm>
                <a:off x="4735513" y="4965700"/>
                <a:ext cx="509587" cy="474663"/>
              </a:xfrm>
              <a:custGeom>
                <a:avLst/>
                <a:gdLst>
                  <a:gd name="T0" fmla="*/ 118 w 645"/>
                  <a:gd name="T1" fmla="*/ 154 h 580"/>
                  <a:gd name="T2" fmla="*/ 83 w 645"/>
                  <a:gd name="T3" fmla="*/ 251 h 580"/>
                  <a:gd name="T4" fmla="*/ 67 w 645"/>
                  <a:gd name="T5" fmla="*/ 274 h 580"/>
                  <a:gd name="T6" fmla="*/ 36 w 645"/>
                  <a:gd name="T7" fmla="*/ 301 h 580"/>
                  <a:gd name="T8" fmla="*/ 0 w 645"/>
                  <a:gd name="T9" fmla="*/ 307 h 580"/>
                  <a:gd name="T10" fmla="*/ 47 w 645"/>
                  <a:gd name="T11" fmla="*/ 391 h 580"/>
                  <a:gd name="T12" fmla="*/ 86 w 645"/>
                  <a:gd name="T13" fmla="*/ 391 h 580"/>
                  <a:gd name="T14" fmla="*/ 73 w 645"/>
                  <a:gd name="T15" fmla="*/ 418 h 580"/>
                  <a:gd name="T16" fmla="*/ 86 w 645"/>
                  <a:gd name="T17" fmla="*/ 463 h 580"/>
                  <a:gd name="T18" fmla="*/ 115 w 645"/>
                  <a:gd name="T19" fmla="*/ 496 h 580"/>
                  <a:gd name="T20" fmla="*/ 137 w 645"/>
                  <a:gd name="T21" fmla="*/ 477 h 580"/>
                  <a:gd name="T22" fmla="*/ 161 w 645"/>
                  <a:gd name="T23" fmla="*/ 480 h 580"/>
                  <a:gd name="T24" fmla="*/ 239 w 645"/>
                  <a:gd name="T25" fmla="*/ 489 h 580"/>
                  <a:gd name="T26" fmla="*/ 286 w 645"/>
                  <a:gd name="T27" fmla="*/ 513 h 580"/>
                  <a:gd name="T28" fmla="*/ 311 w 645"/>
                  <a:gd name="T29" fmla="*/ 544 h 580"/>
                  <a:gd name="T30" fmla="*/ 344 w 645"/>
                  <a:gd name="T31" fmla="*/ 531 h 580"/>
                  <a:gd name="T32" fmla="*/ 406 w 645"/>
                  <a:gd name="T33" fmla="*/ 580 h 580"/>
                  <a:gd name="T34" fmla="*/ 417 w 645"/>
                  <a:gd name="T35" fmla="*/ 552 h 580"/>
                  <a:gd name="T36" fmla="*/ 415 w 645"/>
                  <a:gd name="T37" fmla="*/ 505 h 580"/>
                  <a:gd name="T38" fmla="*/ 389 w 645"/>
                  <a:gd name="T39" fmla="*/ 486 h 580"/>
                  <a:gd name="T40" fmla="*/ 323 w 645"/>
                  <a:gd name="T41" fmla="*/ 444 h 580"/>
                  <a:gd name="T42" fmla="*/ 284 w 645"/>
                  <a:gd name="T43" fmla="*/ 430 h 580"/>
                  <a:gd name="T44" fmla="*/ 269 w 645"/>
                  <a:gd name="T45" fmla="*/ 410 h 580"/>
                  <a:gd name="T46" fmla="*/ 292 w 645"/>
                  <a:gd name="T47" fmla="*/ 388 h 580"/>
                  <a:gd name="T48" fmla="*/ 275 w 645"/>
                  <a:gd name="T49" fmla="*/ 355 h 580"/>
                  <a:gd name="T50" fmla="*/ 304 w 645"/>
                  <a:gd name="T51" fmla="*/ 368 h 580"/>
                  <a:gd name="T52" fmla="*/ 323 w 645"/>
                  <a:gd name="T53" fmla="*/ 358 h 580"/>
                  <a:gd name="T54" fmla="*/ 286 w 645"/>
                  <a:gd name="T55" fmla="*/ 304 h 580"/>
                  <a:gd name="T56" fmla="*/ 256 w 645"/>
                  <a:gd name="T57" fmla="*/ 241 h 580"/>
                  <a:gd name="T58" fmla="*/ 248 w 645"/>
                  <a:gd name="T59" fmla="*/ 202 h 580"/>
                  <a:gd name="T60" fmla="*/ 265 w 645"/>
                  <a:gd name="T61" fmla="*/ 176 h 580"/>
                  <a:gd name="T62" fmla="*/ 278 w 645"/>
                  <a:gd name="T63" fmla="*/ 209 h 580"/>
                  <a:gd name="T64" fmla="*/ 286 w 645"/>
                  <a:gd name="T65" fmla="*/ 221 h 580"/>
                  <a:gd name="T66" fmla="*/ 341 w 645"/>
                  <a:gd name="T67" fmla="*/ 265 h 580"/>
                  <a:gd name="T68" fmla="*/ 347 w 645"/>
                  <a:gd name="T69" fmla="*/ 235 h 580"/>
                  <a:gd name="T70" fmla="*/ 386 w 645"/>
                  <a:gd name="T71" fmla="*/ 265 h 580"/>
                  <a:gd name="T72" fmla="*/ 370 w 645"/>
                  <a:gd name="T73" fmla="*/ 229 h 580"/>
                  <a:gd name="T74" fmla="*/ 386 w 645"/>
                  <a:gd name="T75" fmla="*/ 212 h 580"/>
                  <a:gd name="T76" fmla="*/ 432 w 645"/>
                  <a:gd name="T77" fmla="*/ 223 h 580"/>
                  <a:gd name="T78" fmla="*/ 412 w 645"/>
                  <a:gd name="T79" fmla="*/ 196 h 580"/>
                  <a:gd name="T80" fmla="*/ 370 w 645"/>
                  <a:gd name="T81" fmla="*/ 170 h 580"/>
                  <a:gd name="T82" fmla="*/ 373 w 645"/>
                  <a:gd name="T83" fmla="*/ 148 h 580"/>
                  <a:gd name="T84" fmla="*/ 448 w 645"/>
                  <a:gd name="T85" fmla="*/ 131 h 580"/>
                  <a:gd name="T86" fmla="*/ 525 w 645"/>
                  <a:gd name="T87" fmla="*/ 124 h 580"/>
                  <a:gd name="T88" fmla="*/ 567 w 645"/>
                  <a:gd name="T89" fmla="*/ 131 h 580"/>
                  <a:gd name="T90" fmla="*/ 609 w 645"/>
                  <a:gd name="T91" fmla="*/ 115 h 580"/>
                  <a:gd name="T92" fmla="*/ 642 w 645"/>
                  <a:gd name="T93" fmla="*/ 73 h 580"/>
                  <a:gd name="T94" fmla="*/ 642 w 645"/>
                  <a:gd name="T95" fmla="*/ 9 h 580"/>
                  <a:gd name="T96" fmla="*/ 612 w 645"/>
                  <a:gd name="T97" fmla="*/ 0 h 580"/>
                  <a:gd name="T98" fmla="*/ 603 w 645"/>
                  <a:gd name="T99" fmla="*/ 30 h 580"/>
                  <a:gd name="T100" fmla="*/ 583 w 645"/>
                  <a:gd name="T101" fmla="*/ 53 h 580"/>
                  <a:gd name="T102" fmla="*/ 556 w 645"/>
                  <a:gd name="T103" fmla="*/ 68 h 580"/>
                  <a:gd name="T104" fmla="*/ 507 w 645"/>
                  <a:gd name="T105" fmla="*/ 50 h 580"/>
                  <a:gd name="T106" fmla="*/ 459 w 645"/>
                  <a:gd name="T107" fmla="*/ 30 h 580"/>
                  <a:gd name="T108" fmla="*/ 406 w 645"/>
                  <a:gd name="T109" fmla="*/ 68 h 580"/>
                  <a:gd name="T110" fmla="*/ 347 w 645"/>
                  <a:gd name="T111" fmla="*/ 85 h 580"/>
                  <a:gd name="T112" fmla="*/ 304 w 645"/>
                  <a:gd name="T113" fmla="*/ 92 h 580"/>
                  <a:gd name="T114" fmla="*/ 275 w 645"/>
                  <a:gd name="T115" fmla="*/ 118 h 580"/>
                  <a:gd name="T116" fmla="*/ 230 w 645"/>
                  <a:gd name="T117" fmla="*/ 124 h 580"/>
                  <a:gd name="T118" fmla="*/ 190 w 645"/>
                  <a:gd name="T119" fmla="*/ 146 h 580"/>
                  <a:gd name="T120" fmla="*/ 148 w 645"/>
                  <a:gd name="T121" fmla="*/ 146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45" h="580">
                    <a:moveTo>
                      <a:pt x="131" y="143"/>
                    </a:moveTo>
                    <a:lnTo>
                      <a:pt x="118" y="154"/>
                    </a:lnTo>
                    <a:lnTo>
                      <a:pt x="103" y="203"/>
                    </a:lnTo>
                    <a:lnTo>
                      <a:pt x="83" y="251"/>
                    </a:lnTo>
                    <a:lnTo>
                      <a:pt x="76" y="257"/>
                    </a:lnTo>
                    <a:lnTo>
                      <a:pt x="67" y="274"/>
                    </a:lnTo>
                    <a:lnTo>
                      <a:pt x="56" y="290"/>
                    </a:lnTo>
                    <a:lnTo>
                      <a:pt x="36" y="301"/>
                    </a:lnTo>
                    <a:lnTo>
                      <a:pt x="20" y="307"/>
                    </a:lnTo>
                    <a:lnTo>
                      <a:pt x="0" y="307"/>
                    </a:lnTo>
                    <a:lnTo>
                      <a:pt x="26" y="362"/>
                    </a:lnTo>
                    <a:lnTo>
                      <a:pt x="47" y="391"/>
                    </a:lnTo>
                    <a:lnTo>
                      <a:pt x="67" y="391"/>
                    </a:lnTo>
                    <a:lnTo>
                      <a:pt x="86" y="391"/>
                    </a:lnTo>
                    <a:lnTo>
                      <a:pt x="92" y="404"/>
                    </a:lnTo>
                    <a:lnTo>
                      <a:pt x="73" y="418"/>
                    </a:lnTo>
                    <a:lnTo>
                      <a:pt x="73" y="436"/>
                    </a:lnTo>
                    <a:lnTo>
                      <a:pt x="86" y="463"/>
                    </a:lnTo>
                    <a:lnTo>
                      <a:pt x="103" y="486"/>
                    </a:lnTo>
                    <a:lnTo>
                      <a:pt x="115" y="496"/>
                    </a:lnTo>
                    <a:lnTo>
                      <a:pt x="121" y="480"/>
                    </a:lnTo>
                    <a:lnTo>
                      <a:pt x="137" y="477"/>
                    </a:lnTo>
                    <a:lnTo>
                      <a:pt x="157" y="493"/>
                    </a:lnTo>
                    <a:lnTo>
                      <a:pt x="161" y="480"/>
                    </a:lnTo>
                    <a:lnTo>
                      <a:pt x="193" y="483"/>
                    </a:lnTo>
                    <a:lnTo>
                      <a:pt x="239" y="489"/>
                    </a:lnTo>
                    <a:lnTo>
                      <a:pt x="272" y="499"/>
                    </a:lnTo>
                    <a:lnTo>
                      <a:pt x="286" y="513"/>
                    </a:lnTo>
                    <a:lnTo>
                      <a:pt x="301" y="532"/>
                    </a:lnTo>
                    <a:lnTo>
                      <a:pt x="311" y="544"/>
                    </a:lnTo>
                    <a:lnTo>
                      <a:pt x="325" y="532"/>
                    </a:lnTo>
                    <a:lnTo>
                      <a:pt x="344" y="531"/>
                    </a:lnTo>
                    <a:lnTo>
                      <a:pt x="373" y="550"/>
                    </a:lnTo>
                    <a:lnTo>
                      <a:pt x="406" y="580"/>
                    </a:lnTo>
                    <a:lnTo>
                      <a:pt x="415" y="574"/>
                    </a:lnTo>
                    <a:lnTo>
                      <a:pt x="417" y="552"/>
                    </a:lnTo>
                    <a:lnTo>
                      <a:pt x="417" y="528"/>
                    </a:lnTo>
                    <a:lnTo>
                      <a:pt x="415" y="505"/>
                    </a:lnTo>
                    <a:lnTo>
                      <a:pt x="400" y="480"/>
                    </a:lnTo>
                    <a:lnTo>
                      <a:pt x="389" y="486"/>
                    </a:lnTo>
                    <a:lnTo>
                      <a:pt x="364" y="474"/>
                    </a:lnTo>
                    <a:lnTo>
                      <a:pt x="323" y="444"/>
                    </a:lnTo>
                    <a:lnTo>
                      <a:pt x="311" y="433"/>
                    </a:lnTo>
                    <a:lnTo>
                      <a:pt x="284" y="430"/>
                    </a:lnTo>
                    <a:lnTo>
                      <a:pt x="269" y="421"/>
                    </a:lnTo>
                    <a:lnTo>
                      <a:pt x="269" y="410"/>
                    </a:lnTo>
                    <a:lnTo>
                      <a:pt x="286" y="394"/>
                    </a:lnTo>
                    <a:lnTo>
                      <a:pt x="292" y="388"/>
                    </a:lnTo>
                    <a:lnTo>
                      <a:pt x="281" y="374"/>
                    </a:lnTo>
                    <a:lnTo>
                      <a:pt x="275" y="355"/>
                    </a:lnTo>
                    <a:lnTo>
                      <a:pt x="281" y="346"/>
                    </a:lnTo>
                    <a:lnTo>
                      <a:pt x="304" y="368"/>
                    </a:lnTo>
                    <a:lnTo>
                      <a:pt x="323" y="377"/>
                    </a:lnTo>
                    <a:lnTo>
                      <a:pt x="323" y="358"/>
                    </a:lnTo>
                    <a:lnTo>
                      <a:pt x="311" y="335"/>
                    </a:lnTo>
                    <a:lnTo>
                      <a:pt x="286" y="304"/>
                    </a:lnTo>
                    <a:lnTo>
                      <a:pt x="259" y="262"/>
                    </a:lnTo>
                    <a:lnTo>
                      <a:pt x="256" y="241"/>
                    </a:lnTo>
                    <a:lnTo>
                      <a:pt x="253" y="221"/>
                    </a:lnTo>
                    <a:lnTo>
                      <a:pt x="248" y="202"/>
                    </a:lnTo>
                    <a:lnTo>
                      <a:pt x="245" y="182"/>
                    </a:lnTo>
                    <a:lnTo>
                      <a:pt x="265" y="176"/>
                    </a:lnTo>
                    <a:lnTo>
                      <a:pt x="262" y="190"/>
                    </a:lnTo>
                    <a:lnTo>
                      <a:pt x="278" y="209"/>
                    </a:lnTo>
                    <a:lnTo>
                      <a:pt x="289" y="209"/>
                    </a:lnTo>
                    <a:lnTo>
                      <a:pt x="286" y="221"/>
                    </a:lnTo>
                    <a:lnTo>
                      <a:pt x="340" y="274"/>
                    </a:lnTo>
                    <a:lnTo>
                      <a:pt x="341" y="265"/>
                    </a:lnTo>
                    <a:lnTo>
                      <a:pt x="331" y="241"/>
                    </a:lnTo>
                    <a:lnTo>
                      <a:pt x="347" y="235"/>
                    </a:lnTo>
                    <a:lnTo>
                      <a:pt x="373" y="245"/>
                    </a:lnTo>
                    <a:lnTo>
                      <a:pt x="386" y="265"/>
                    </a:lnTo>
                    <a:lnTo>
                      <a:pt x="389" y="251"/>
                    </a:lnTo>
                    <a:lnTo>
                      <a:pt x="370" y="229"/>
                    </a:lnTo>
                    <a:lnTo>
                      <a:pt x="373" y="218"/>
                    </a:lnTo>
                    <a:lnTo>
                      <a:pt x="386" y="212"/>
                    </a:lnTo>
                    <a:lnTo>
                      <a:pt x="423" y="229"/>
                    </a:lnTo>
                    <a:lnTo>
                      <a:pt x="432" y="223"/>
                    </a:lnTo>
                    <a:lnTo>
                      <a:pt x="429" y="206"/>
                    </a:lnTo>
                    <a:lnTo>
                      <a:pt x="412" y="196"/>
                    </a:lnTo>
                    <a:lnTo>
                      <a:pt x="386" y="184"/>
                    </a:lnTo>
                    <a:lnTo>
                      <a:pt x="370" y="170"/>
                    </a:lnTo>
                    <a:lnTo>
                      <a:pt x="367" y="160"/>
                    </a:lnTo>
                    <a:lnTo>
                      <a:pt x="373" y="148"/>
                    </a:lnTo>
                    <a:lnTo>
                      <a:pt x="409" y="143"/>
                    </a:lnTo>
                    <a:lnTo>
                      <a:pt x="448" y="131"/>
                    </a:lnTo>
                    <a:lnTo>
                      <a:pt x="475" y="134"/>
                    </a:lnTo>
                    <a:lnTo>
                      <a:pt x="525" y="124"/>
                    </a:lnTo>
                    <a:lnTo>
                      <a:pt x="534" y="118"/>
                    </a:lnTo>
                    <a:lnTo>
                      <a:pt x="567" y="131"/>
                    </a:lnTo>
                    <a:lnTo>
                      <a:pt x="595" y="146"/>
                    </a:lnTo>
                    <a:lnTo>
                      <a:pt x="609" y="115"/>
                    </a:lnTo>
                    <a:lnTo>
                      <a:pt x="634" y="82"/>
                    </a:lnTo>
                    <a:lnTo>
                      <a:pt x="642" y="73"/>
                    </a:lnTo>
                    <a:lnTo>
                      <a:pt x="645" y="14"/>
                    </a:lnTo>
                    <a:lnTo>
                      <a:pt x="642" y="9"/>
                    </a:lnTo>
                    <a:lnTo>
                      <a:pt x="628" y="0"/>
                    </a:lnTo>
                    <a:lnTo>
                      <a:pt x="612" y="0"/>
                    </a:lnTo>
                    <a:lnTo>
                      <a:pt x="603" y="9"/>
                    </a:lnTo>
                    <a:lnTo>
                      <a:pt x="603" y="30"/>
                    </a:lnTo>
                    <a:lnTo>
                      <a:pt x="606" y="48"/>
                    </a:lnTo>
                    <a:lnTo>
                      <a:pt x="583" y="53"/>
                    </a:lnTo>
                    <a:lnTo>
                      <a:pt x="567" y="65"/>
                    </a:lnTo>
                    <a:lnTo>
                      <a:pt x="556" y="68"/>
                    </a:lnTo>
                    <a:lnTo>
                      <a:pt x="520" y="59"/>
                    </a:lnTo>
                    <a:lnTo>
                      <a:pt x="507" y="50"/>
                    </a:lnTo>
                    <a:lnTo>
                      <a:pt x="487" y="62"/>
                    </a:lnTo>
                    <a:lnTo>
                      <a:pt x="459" y="30"/>
                    </a:lnTo>
                    <a:lnTo>
                      <a:pt x="429" y="53"/>
                    </a:lnTo>
                    <a:lnTo>
                      <a:pt x="406" y="68"/>
                    </a:lnTo>
                    <a:lnTo>
                      <a:pt x="383" y="79"/>
                    </a:lnTo>
                    <a:lnTo>
                      <a:pt x="347" y="85"/>
                    </a:lnTo>
                    <a:lnTo>
                      <a:pt x="323" y="92"/>
                    </a:lnTo>
                    <a:lnTo>
                      <a:pt x="304" y="92"/>
                    </a:lnTo>
                    <a:lnTo>
                      <a:pt x="295" y="95"/>
                    </a:lnTo>
                    <a:lnTo>
                      <a:pt x="275" y="118"/>
                    </a:lnTo>
                    <a:lnTo>
                      <a:pt x="259" y="118"/>
                    </a:lnTo>
                    <a:lnTo>
                      <a:pt x="230" y="124"/>
                    </a:lnTo>
                    <a:lnTo>
                      <a:pt x="203" y="121"/>
                    </a:lnTo>
                    <a:lnTo>
                      <a:pt x="190" y="146"/>
                    </a:lnTo>
                    <a:lnTo>
                      <a:pt x="167" y="148"/>
                    </a:lnTo>
                    <a:lnTo>
                      <a:pt x="148" y="146"/>
                    </a:lnTo>
                    <a:lnTo>
                      <a:pt x="131" y="1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3" name="Freeform 109"/>
              <p:cNvSpPr>
                <a:spLocks noChangeAspect="1"/>
              </p:cNvSpPr>
              <p:nvPr/>
            </p:nvSpPr>
            <p:spPr bwMode="auto">
              <a:xfrm>
                <a:off x="4989513" y="5291138"/>
                <a:ext cx="125412" cy="106362"/>
              </a:xfrm>
              <a:custGeom>
                <a:avLst/>
                <a:gdLst>
                  <a:gd name="T0" fmla="*/ 13 w 159"/>
                  <a:gd name="T1" fmla="*/ 0 h 131"/>
                  <a:gd name="T2" fmla="*/ 0 w 159"/>
                  <a:gd name="T3" fmla="*/ 11 h 131"/>
                  <a:gd name="T4" fmla="*/ 16 w 159"/>
                  <a:gd name="T5" fmla="*/ 40 h 131"/>
                  <a:gd name="T6" fmla="*/ 36 w 159"/>
                  <a:gd name="T7" fmla="*/ 46 h 131"/>
                  <a:gd name="T8" fmla="*/ 58 w 159"/>
                  <a:gd name="T9" fmla="*/ 70 h 131"/>
                  <a:gd name="T10" fmla="*/ 78 w 159"/>
                  <a:gd name="T11" fmla="*/ 82 h 131"/>
                  <a:gd name="T12" fmla="*/ 110 w 159"/>
                  <a:gd name="T13" fmla="*/ 106 h 131"/>
                  <a:gd name="T14" fmla="*/ 129 w 159"/>
                  <a:gd name="T15" fmla="*/ 115 h 131"/>
                  <a:gd name="T16" fmla="*/ 153 w 159"/>
                  <a:gd name="T17" fmla="*/ 131 h 131"/>
                  <a:gd name="T18" fmla="*/ 159 w 159"/>
                  <a:gd name="T19" fmla="*/ 122 h 131"/>
                  <a:gd name="T20" fmla="*/ 110 w 159"/>
                  <a:gd name="T21" fmla="*/ 85 h 131"/>
                  <a:gd name="T22" fmla="*/ 107 w 159"/>
                  <a:gd name="T23" fmla="*/ 67 h 131"/>
                  <a:gd name="T24" fmla="*/ 101 w 159"/>
                  <a:gd name="T25" fmla="*/ 50 h 131"/>
                  <a:gd name="T26" fmla="*/ 81 w 159"/>
                  <a:gd name="T27" fmla="*/ 31 h 131"/>
                  <a:gd name="T28" fmla="*/ 75 w 159"/>
                  <a:gd name="T29" fmla="*/ 34 h 131"/>
                  <a:gd name="T30" fmla="*/ 48 w 159"/>
                  <a:gd name="T31" fmla="*/ 14 h 131"/>
                  <a:gd name="T32" fmla="*/ 33 w 159"/>
                  <a:gd name="T33" fmla="*/ 6 h 131"/>
                  <a:gd name="T34" fmla="*/ 13 w 159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131">
                    <a:moveTo>
                      <a:pt x="13" y="0"/>
                    </a:moveTo>
                    <a:lnTo>
                      <a:pt x="0" y="11"/>
                    </a:lnTo>
                    <a:lnTo>
                      <a:pt x="16" y="40"/>
                    </a:lnTo>
                    <a:lnTo>
                      <a:pt x="36" y="46"/>
                    </a:lnTo>
                    <a:lnTo>
                      <a:pt x="58" y="70"/>
                    </a:lnTo>
                    <a:lnTo>
                      <a:pt x="78" y="82"/>
                    </a:lnTo>
                    <a:lnTo>
                      <a:pt x="110" y="106"/>
                    </a:lnTo>
                    <a:lnTo>
                      <a:pt x="129" y="115"/>
                    </a:lnTo>
                    <a:lnTo>
                      <a:pt x="153" y="131"/>
                    </a:lnTo>
                    <a:lnTo>
                      <a:pt x="159" y="122"/>
                    </a:lnTo>
                    <a:lnTo>
                      <a:pt x="110" y="85"/>
                    </a:lnTo>
                    <a:lnTo>
                      <a:pt x="107" y="67"/>
                    </a:lnTo>
                    <a:lnTo>
                      <a:pt x="101" y="50"/>
                    </a:lnTo>
                    <a:lnTo>
                      <a:pt x="81" y="31"/>
                    </a:lnTo>
                    <a:lnTo>
                      <a:pt x="75" y="34"/>
                    </a:lnTo>
                    <a:lnTo>
                      <a:pt x="48" y="14"/>
                    </a:lnTo>
                    <a:lnTo>
                      <a:pt x="33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4" name="Freeform 110"/>
              <p:cNvSpPr>
                <a:spLocks noChangeAspect="1"/>
              </p:cNvSpPr>
              <p:nvPr/>
            </p:nvSpPr>
            <p:spPr bwMode="auto">
              <a:xfrm>
                <a:off x="5030788" y="5648325"/>
                <a:ext cx="236537" cy="66675"/>
              </a:xfrm>
              <a:custGeom>
                <a:avLst/>
                <a:gdLst>
                  <a:gd name="T0" fmla="*/ 62 w 300"/>
                  <a:gd name="T1" fmla="*/ 16 h 81"/>
                  <a:gd name="T2" fmla="*/ 84 w 300"/>
                  <a:gd name="T3" fmla="*/ 6 h 81"/>
                  <a:gd name="T4" fmla="*/ 95 w 300"/>
                  <a:gd name="T5" fmla="*/ 16 h 81"/>
                  <a:gd name="T6" fmla="*/ 104 w 300"/>
                  <a:gd name="T7" fmla="*/ 19 h 81"/>
                  <a:gd name="T8" fmla="*/ 120 w 300"/>
                  <a:gd name="T9" fmla="*/ 10 h 81"/>
                  <a:gd name="T10" fmla="*/ 131 w 300"/>
                  <a:gd name="T11" fmla="*/ 6 h 81"/>
                  <a:gd name="T12" fmla="*/ 179 w 300"/>
                  <a:gd name="T13" fmla="*/ 10 h 81"/>
                  <a:gd name="T14" fmla="*/ 225 w 300"/>
                  <a:gd name="T15" fmla="*/ 9 h 81"/>
                  <a:gd name="T16" fmla="*/ 239 w 300"/>
                  <a:gd name="T17" fmla="*/ 22 h 81"/>
                  <a:gd name="T18" fmla="*/ 239 w 300"/>
                  <a:gd name="T19" fmla="*/ 30 h 81"/>
                  <a:gd name="T20" fmla="*/ 272 w 300"/>
                  <a:gd name="T21" fmla="*/ 25 h 81"/>
                  <a:gd name="T22" fmla="*/ 290 w 300"/>
                  <a:gd name="T23" fmla="*/ 28 h 81"/>
                  <a:gd name="T24" fmla="*/ 300 w 300"/>
                  <a:gd name="T25" fmla="*/ 39 h 81"/>
                  <a:gd name="T26" fmla="*/ 290 w 300"/>
                  <a:gd name="T27" fmla="*/ 52 h 81"/>
                  <a:gd name="T28" fmla="*/ 261 w 300"/>
                  <a:gd name="T29" fmla="*/ 51 h 81"/>
                  <a:gd name="T30" fmla="*/ 242 w 300"/>
                  <a:gd name="T31" fmla="*/ 61 h 81"/>
                  <a:gd name="T32" fmla="*/ 209 w 300"/>
                  <a:gd name="T33" fmla="*/ 61 h 81"/>
                  <a:gd name="T34" fmla="*/ 176 w 300"/>
                  <a:gd name="T35" fmla="*/ 75 h 81"/>
                  <a:gd name="T36" fmla="*/ 147 w 300"/>
                  <a:gd name="T37" fmla="*/ 81 h 81"/>
                  <a:gd name="T38" fmla="*/ 125 w 300"/>
                  <a:gd name="T39" fmla="*/ 67 h 81"/>
                  <a:gd name="T40" fmla="*/ 95 w 300"/>
                  <a:gd name="T41" fmla="*/ 51 h 81"/>
                  <a:gd name="T42" fmla="*/ 65 w 300"/>
                  <a:gd name="T43" fmla="*/ 51 h 81"/>
                  <a:gd name="T44" fmla="*/ 25 w 300"/>
                  <a:gd name="T45" fmla="*/ 42 h 81"/>
                  <a:gd name="T46" fmla="*/ 10 w 300"/>
                  <a:gd name="T47" fmla="*/ 30 h 81"/>
                  <a:gd name="T48" fmla="*/ 0 w 300"/>
                  <a:gd name="T49" fmla="*/ 9 h 81"/>
                  <a:gd name="T50" fmla="*/ 6 w 300"/>
                  <a:gd name="T51" fmla="*/ 0 h 81"/>
                  <a:gd name="T52" fmla="*/ 39 w 300"/>
                  <a:gd name="T53" fmla="*/ 6 h 81"/>
                  <a:gd name="T54" fmla="*/ 62 w 300"/>
                  <a:gd name="T55" fmla="*/ 1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0" h="81">
                    <a:moveTo>
                      <a:pt x="62" y="16"/>
                    </a:moveTo>
                    <a:lnTo>
                      <a:pt x="84" y="6"/>
                    </a:lnTo>
                    <a:lnTo>
                      <a:pt x="95" y="16"/>
                    </a:lnTo>
                    <a:lnTo>
                      <a:pt x="104" y="19"/>
                    </a:lnTo>
                    <a:lnTo>
                      <a:pt x="120" y="10"/>
                    </a:lnTo>
                    <a:lnTo>
                      <a:pt x="131" y="6"/>
                    </a:lnTo>
                    <a:lnTo>
                      <a:pt x="179" y="10"/>
                    </a:lnTo>
                    <a:lnTo>
                      <a:pt x="225" y="9"/>
                    </a:lnTo>
                    <a:lnTo>
                      <a:pt x="239" y="22"/>
                    </a:lnTo>
                    <a:lnTo>
                      <a:pt x="239" y="30"/>
                    </a:lnTo>
                    <a:lnTo>
                      <a:pt x="272" y="25"/>
                    </a:lnTo>
                    <a:lnTo>
                      <a:pt x="290" y="28"/>
                    </a:lnTo>
                    <a:lnTo>
                      <a:pt x="300" y="39"/>
                    </a:lnTo>
                    <a:lnTo>
                      <a:pt x="290" y="52"/>
                    </a:lnTo>
                    <a:lnTo>
                      <a:pt x="261" y="51"/>
                    </a:lnTo>
                    <a:lnTo>
                      <a:pt x="242" y="61"/>
                    </a:lnTo>
                    <a:lnTo>
                      <a:pt x="209" y="61"/>
                    </a:lnTo>
                    <a:lnTo>
                      <a:pt x="176" y="75"/>
                    </a:lnTo>
                    <a:lnTo>
                      <a:pt x="147" y="81"/>
                    </a:lnTo>
                    <a:lnTo>
                      <a:pt x="125" y="67"/>
                    </a:lnTo>
                    <a:lnTo>
                      <a:pt x="95" y="51"/>
                    </a:lnTo>
                    <a:lnTo>
                      <a:pt x="65" y="51"/>
                    </a:lnTo>
                    <a:lnTo>
                      <a:pt x="25" y="42"/>
                    </a:lnTo>
                    <a:lnTo>
                      <a:pt x="10" y="30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39" y="6"/>
                    </a:ln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5" name="Freeform 111"/>
              <p:cNvSpPr>
                <a:spLocks noChangeAspect="1"/>
              </p:cNvSpPr>
              <p:nvPr/>
            </p:nvSpPr>
            <p:spPr bwMode="auto">
              <a:xfrm>
                <a:off x="5130800" y="5164138"/>
                <a:ext cx="34925" cy="33337"/>
              </a:xfrm>
              <a:custGeom>
                <a:avLst/>
                <a:gdLst>
                  <a:gd name="T0" fmla="*/ 45 w 45"/>
                  <a:gd name="T1" fmla="*/ 0 h 42"/>
                  <a:gd name="T2" fmla="*/ 16 w 45"/>
                  <a:gd name="T3" fmla="*/ 0 h 42"/>
                  <a:gd name="T4" fmla="*/ 3 w 45"/>
                  <a:gd name="T5" fmla="*/ 9 h 42"/>
                  <a:gd name="T6" fmla="*/ 0 w 45"/>
                  <a:gd name="T7" fmla="*/ 22 h 42"/>
                  <a:gd name="T8" fmla="*/ 0 w 45"/>
                  <a:gd name="T9" fmla="*/ 39 h 42"/>
                  <a:gd name="T10" fmla="*/ 13 w 45"/>
                  <a:gd name="T11" fmla="*/ 42 h 42"/>
                  <a:gd name="T12" fmla="*/ 39 w 45"/>
                  <a:gd name="T13" fmla="*/ 25 h 42"/>
                  <a:gd name="T14" fmla="*/ 45 w 45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2">
                    <a:moveTo>
                      <a:pt x="45" y="0"/>
                    </a:moveTo>
                    <a:lnTo>
                      <a:pt x="16" y="0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0" y="39"/>
                    </a:lnTo>
                    <a:lnTo>
                      <a:pt x="13" y="42"/>
                    </a:lnTo>
                    <a:lnTo>
                      <a:pt x="39" y="2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6" name="Freeform 112"/>
              <p:cNvSpPr>
                <a:spLocks noChangeAspect="1"/>
              </p:cNvSpPr>
              <p:nvPr/>
            </p:nvSpPr>
            <p:spPr bwMode="auto">
              <a:xfrm>
                <a:off x="5373688" y="5487988"/>
                <a:ext cx="49212" cy="25400"/>
              </a:xfrm>
              <a:custGeom>
                <a:avLst/>
                <a:gdLst>
                  <a:gd name="T0" fmla="*/ 62 w 62"/>
                  <a:gd name="T1" fmla="*/ 9 h 33"/>
                  <a:gd name="T2" fmla="*/ 33 w 62"/>
                  <a:gd name="T3" fmla="*/ 33 h 33"/>
                  <a:gd name="T4" fmla="*/ 14 w 62"/>
                  <a:gd name="T5" fmla="*/ 33 h 33"/>
                  <a:gd name="T6" fmla="*/ 0 w 62"/>
                  <a:gd name="T7" fmla="*/ 22 h 33"/>
                  <a:gd name="T8" fmla="*/ 9 w 62"/>
                  <a:gd name="T9" fmla="*/ 3 h 33"/>
                  <a:gd name="T10" fmla="*/ 39 w 62"/>
                  <a:gd name="T11" fmla="*/ 0 h 33"/>
                  <a:gd name="T12" fmla="*/ 62 w 62"/>
                  <a:gd name="T1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3">
                    <a:moveTo>
                      <a:pt x="62" y="9"/>
                    </a:moveTo>
                    <a:lnTo>
                      <a:pt x="33" y="33"/>
                    </a:lnTo>
                    <a:lnTo>
                      <a:pt x="14" y="33"/>
                    </a:lnTo>
                    <a:lnTo>
                      <a:pt x="0" y="22"/>
                    </a:lnTo>
                    <a:lnTo>
                      <a:pt x="9" y="3"/>
                    </a:lnTo>
                    <a:lnTo>
                      <a:pt x="39" y="0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7" name="Freeform 113"/>
              <p:cNvSpPr>
                <a:spLocks noChangeAspect="1"/>
              </p:cNvSpPr>
              <p:nvPr/>
            </p:nvSpPr>
            <p:spPr bwMode="auto">
              <a:xfrm>
                <a:off x="5381625" y="5548313"/>
                <a:ext cx="49213" cy="41275"/>
              </a:xfrm>
              <a:custGeom>
                <a:avLst/>
                <a:gdLst>
                  <a:gd name="T0" fmla="*/ 63 w 63"/>
                  <a:gd name="T1" fmla="*/ 0 h 49"/>
                  <a:gd name="T2" fmla="*/ 63 w 63"/>
                  <a:gd name="T3" fmla="*/ 16 h 49"/>
                  <a:gd name="T4" fmla="*/ 24 w 63"/>
                  <a:gd name="T5" fmla="*/ 42 h 49"/>
                  <a:gd name="T6" fmla="*/ 8 w 63"/>
                  <a:gd name="T7" fmla="*/ 49 h 49"/>
                  <a:gd name="T8" fmla="*/ 0 w 63"/>
                  <a:gd name="T9" fmla="*/ 46 h 49"/>
                  <a:gd name="T10" fmla="*/ 6 w 63"/>
                  <a:gd name="T11" fmla="*/ 28 h 49"/>
                  <a:gd name="T12" fmla="*/ 33 w 63"/>
                  <a:gd name="T13" fmla="*/ 9 h 49"/>
                  <a:gd name="T14" fmla="*/ 63 w 63"/>
                  <a:gd name="T1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9">
                    <a:moveTo>
                      <a:pt x="63" y="0"/>
                    </a:moveTo>
                    <a:lnTo>
                      <a:pt x="63" y="16"/>
                    </a:lnTo>
                    <a:lnTo>
                      <a:pt x="24" y="42"/>
                    </a:lnTo>
                    <a:lnTo>
                      <a:pt x="8" y="49"/>
                    </a:lnTo>
                    <a:lnTo>
                      <a:pt x="0" y="46"/>
                    </a:lnTo>
                    <a:lnTo>
                      <a:pt x="6" y="28"/>
                    </a:lnTo>
                    <a:lnTo>
                      <a:pt x="33" y="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8" name="Freeform 114"/>
              <p:cNvSpPr>
                <a:spLocks noChangeAspect="1"/>
              </p:cNvSpPr>
              <p:nvPr/>
            </p:nvSpPr>
            <p:spPr bwMode="auto">
              <a:xfrm>
                <a:off x="5197475" y="5222875"/>
                <a:ext cx="61913" cy="46038"/>
              </a:xfrm>
              <a:custGeom>
                <a:avLst/>
                <a:gdLst>
                  <a:gd name="T0" fmla="*/ 42 w 78"/>
                  <a:gd name="T1" fmla="*/ 0 h 55"/>
                  <a:gd name="T2" fmla="*/ 78 w 78"/>
                  <a:gd name="T3" fmla="*/ 39 h 55"/>
                  <a:gd name="T4" fmla="*/ 72 w 78"/>
                  <a:gd name="T5" fmla="*/ 49 h 55"/>
                  <a:gd name="T6" fmla="*/ 52 w 78"/>
                  <a:gd name="T7" fmla="*/ 55 h 55"/>
                  <a:gd name="T8" fmla="*/ 49 w 78"/>
                  <a:gd name="T9" fmla="*/ 42 h 55"/>
                  <a:gd name="T10" fmla="*/ 42 w 78"/>
                  <a:gd name="T11" fmla="*/ 36 h 55"/>
                  <a:gd name="T12" fmla="*/ 30 w 78"/>
                  <a:gd name="T13" fmla="*/ 42 h 55"/>
                  <a:gd name="T14" fmla="*/ 16 w 78"/>
                  <a:gd name="T15" fmla="*/ 33 h 55"/>
                  <a:gd name="T16" fmla="*/ 10 w 78"/>
                  <a:gd name="T17" fmla="*/ 25 h 55"/>
                  <a:gd name="T18" fmla="*/ 19 w 78"/>
                  <a:gd name="T19" fmla="*/ 19 h 55"/>
                  <a:gd name="T20" fmla="*/ 3 w 78"/>
                  <a:gd name="T21" fmla="*/ 28 h 55"/>
                  <a:gd name="T22" fmla="*/ 0 w 78"/>
                  <a:gd name="T23" fmla="*/ 19 h 55"/>
                  <a:gd name="T24" fmla="*/ 22 w 78"/>
                  <a:gd name="T25" fmla="*/ 10 h 55"/>
                  <a:gd name="T26" fmla="*/ 42 w 78"/>
                  <a:gd name="T2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8" h="55">
                    <a:moveTo>
                      <a:pt x="42" y="0"/>
                    </a:moveTo>
                    <a:lnTo>
                      <a:pt x="78" y="39"/>
                    </a:lnTo>
                    <a:lnTo>
                      <a:pt x="72" y="49"/>
                    </a:lnTo>
                    <a:lnTo>
                      <a:pt x="52" y="55"/>
                    </a:lnTo>
                    <a:lnTo>
                      <a:pt x="49" y="42"/>
                    </a:lnTo>
                    <a:lnTo>
                      <a:pt x="42" y="36"/>
                    </a:lnTo>
                    <a:lnTo>
                      <a:pt x="30" y="42"/>
                    </a:lnTo>
                    <a:lnTo>
                      <a:pt x="16" y="33"/>
                    </a:lnTo>
                    <a:lnTo>
                      <a:pt x="10" y="25"/>
                    </a:lnTo>
                    <a:lnTo>
                      <a:pt x="19" y="19"/>
                    </a:lnTo>
                    <a:lnTo>
                      <a:pt x="3" y="28"/>
                    </a:lnTo>
                    <a:lnTo>
                      <a:pt x="0" y="19"/>
                    </a:lnTo>
                    <a:lnTo>
                      <a:pt x="22" y="1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19" name="Freeform 115"/>
              <p:cNvSpPr>
                <a:spLocks noChangeAspect="1"/>
              </p:cNvSpPr>
              <p:nvPr/>
            </p:nvSpPr>
            <p:spPr bwMode="auto">
              <a:xfrm>
                <a:off x="4852988" y="3811588"/>
                <a:ext cx="1225550" cy="833437"/>
              </a:xfrm>
              <a:custGeom>
                <a:avLst/>
                <a:gdLst>
                  <a:gd name="T0" fmla="*/ 895 w 1547"/>
                  <a:gd name="T1" fmla="*/ 9 h 1015"/>
                  <a:gd name="T2" fmla="*/ 1022 w 1547"/>
                  <a:gd name="T3" fmla="*/ 54 h 1015"/>
                  <a:gd name="T4" fmla="*/ 1172 w 1547"/>
                  <a:gd name="T5" fmla="*/ 168 h 1015"/>
                  <a:gd name="T6" fmla="*/ 1337 w 1547"/>
                  <a:gd name="T7" fmla="*/ 231 h 1015"/>
                  <a:gd name="T8" fmla="*/ 1517 w 1547"/>
                  <a:gd name="T9" fmla="*/ 273 h 1015"/>
                  <a:gd name="T10" fmla="*/ 1499 w 1547"/>
                  <a:gd name="T11" fmla="*/ 480 h 1015"/>
                  <a:gd name="T12" fmla="*/ 1421 w 1547"/>
                  <a:gd name="T13" fmla="*/ 549 h 1015"/>
                  <a:gd name="T14" fmla="*/ 1124 w 1547"/>
                  <a:gd name="T15" fmla="*/ 675 h 1015"/>
                  <a:gd name="T16" fmla="*/ 1043 w 1547"/>
                  <a:gd name="T17" fmla="*/ 754 h 1015"/>
                  <a:gd name="T18" fmla="*/ 1148 w 1547"/>
                  <a:gd name="T19" fmla="*/ 850 h 1015"/>
                  <a:gd name="T20" fmla="*/ 1214 w 1547"/>
                  <a:gd name="T21" fmla="*/ 838 h 1015"/>
                  <a:gd name="T22" fmla="*/ 1283 w 1547"/>
                  <a:gd name="T23" fmla="*/ 841 h 1015"/>
                  <a:gd name="T24" fmla="*/ 1193 w 1547"/>
                  <a:gd name="T25" fmla="*/ 892 h 1015"/>
                  <a:gd name="T26" fmla="*/ 1106 w 1547"/>
                  <a:gd name="T27" fmla="*/ 955 h 1015"/>
                  <a:gd name="T28" fmla="*/ 1025 w 1547"/>
                  <a:gd name="T29" fmla="*/ 1003 h 1015"/>
                  <a:gd name="T30" fmla="*/ 1016 w 1547"/>
                  <a:gd name="T31" fmla="*/ 901 h 1015"/>
                  <a:gd name="T32" fmla="*/ 925 w 1547"/>
                  <a:gd name="T33" fmla="*/ 886 h 1015"/>
                  <a:gd name="T34" fmla="*/ 962 w 1547"/>
                  <a:gd name="T35" fmla="*/ 796 h 1015"/>
                  <a:gd name="T36" fmla="*/ 947 w 1547"/>
                  <a:gd name="T37" fmla="*/ 754 h 1015"/>
                  <a:gd name="T38" fmla="*/ 889 w 1547"/>
                  <a:gd name="T39" fmla="*/ 772 h 1015"/>
                  <a:gd name="T40" fmla="*/ 886 w 1547"/>
                  <a:gd name="T41" fmla="*/ 727 h 1015"/>
                  <a:gd name="T42" fmla="*/ 817 w 1547"/>
                  <a:gd name="T43" fmla="*/ 730 h 1015"/>
                  <a:gd name="T44" fmla="*/ 775 w 1547"/>
                  <a:gd name="T45" fmla="*/ 769 h 1015"/>
                  <a:gd name="T46" fmla="*/ 772 w 1547"/>
                  <a:gd name="T47" fmla="*/ 838 h 1015"/>
                  <a:gd name="T48" fmla="*/ 751 w 1547"/>
                  <a:gd name="T49" fmla="*/ 862 h 1015"/>
                  <a:gd name="T50" fmla="*/ 751 w 1547"/>
                  <a:gd name="T51" fmla="*/ 892 h 1015"/>
                  <a:gd name="T52" fmla="*/ 682 w 1547"/>
                  <a:gd name="T53" fmla="*/ 901 h 1015"/>
                  <a:gd name="T54" fmla="*/ 604 w 1547"/>
                  <a:gd name="T55" fmla="*/ 886 h 1015"/>
                  <a:gd name="T56" fmla="*/ 652 w 1547"/>
                  <a:gd name="T57" fmla="*/ 775 h 1015"/>
                  <a:gd name="T58" fmla="*/ 754 w 1547"/>
                  <a:gd name="T59" fmla="*/ 760 h 1015"/>
                  <a:gd name="T60" fmla="*/ 664 w 1547"/>
                  <a:gd name="T61" fmla="*/ 702 h 1015"/>
                  <a:gd name="T62" fmla="*/ 634 w 1547"/>
                  <a:gd name="T63" fmla="*/ 597 h 1015"/>
                  <a:gd name="T64" fmla="*/ 463 w 1547"/>
                  <a:gd name="T65" fmla="*/ 537 h 1015"/>
                  <a:gd name="T66" fmla="*/ 391 w 1547"/>
                  <a:gd name="T67" fmla="*/ 582 h 1015"/>
                  <a:gd name="T68" fmla="*/ 280 w 1547"/>
                  <a:gd name="T69" fmla="*/ 606 h 1015"/>
                  <a:gd name="T70" fmla="*/ 204 w 1547"/>
                  <a:gd name="T71" fmla="*/ 597 h 1015"/>
                  <a:gd name="T72" fmla="*/ 120 w 1547"/>
                  <a:gd name="T73" fmla="*/ 588 h 1015"/>
                  <a:gd name="T74" fmla="*/ 36 w 1547"/>
                  <a:gd name="T75" fmla="*/ 600 h 1015"/>
                  <a:gd name="T76" fmla="*/ 75 w 1547"/>
                  <a:gd name="T77" fmla="*/ 450 h 1015"/>
                  <a:gd name="T78" fmla="*/ 159 w 1547"/>
                  <a:gd name="T79" fmla="*/ 273 h 1015"/>
                  <a:gd name="T80" fmla="*/ 117 w 1547"/>
                  <a:gd name="T81" fmla="*/ 144 h 1015"/>
                  <a:gd name="T82" fmla="*/ 153 w 1547"/>
                  <a:gd name="T83" fmla="*/ 105 h 1015"/>
                  <a:gd name="T84" fmla="*/ 340 w 1547"/>
                  <a:gd name="T85" fmla="*/ 102 h 1015"/>
                  <a:gd name="T86" fmla="*/ 559 w 1547"/>
                  <a:gd name="T87" fmla="*/ 114 h 1015"/>
                  <a:gd name="T88" fmla="*/ 688 w 1547"/>
                  <a:gd name="T89" fmla="*/ 117 h 1015"/>
                  <a:gd name="T90" fmla="*/ 721 w 1547"/>
                  <a:gd name="T91" fmla="*/ 63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47" h="1015">
                    <a:moveTo>
                      <a:pt x="805" y="30"/>
                    </a:moveTo>
                    <a:lnTo>
                      <a:pt x="844" y="24"/>
                    </a:lnTo>
                    <a:lnTo>
                      <a:pt x="895" y="9"/>
                    </a:lnTo>
                    <a:lnTo>
                      <a:pt x="947" y="0"/>
                    </a:lnTo>
                    <a:lnTo>
                      <a:pt x="998" y="9"/>
                    </a:lnTo>
                    <a:lnTo>
                      <a:pt x="1022" y="54"/>
                    </a:lnTo>
                    <a:lnTo>
                      <a:pt x="1058" y="93"/>
                    </a:lnTo>
                    <a:lnTo>
                      <a:pt x="1127" y="129"/>
                    </a:lnTo>
                    <a:lnTo>
                      <a:pt x="1172" y="168"/>
                    </a:lnTo>
                    <a:lnTo>
                      <a:pt x="1211" y="210"/>
                    </a:lnTo>
                    <a:lnTo>
                      <a:pt x="1307" y="210"/>
                    </a:lnTo>
                    <a:lnTo>
                      <a:pt x="1337" y="231"/>
                    </a:lnTo>
                    <a:lnTo>
                      <a:pt x="1391" y="252"/>
                    </a:lnTo>
                    <a:lnTo>
                      <a:pt x="1451" y="255"/>
                    </a:lnTo>
                    <a:lnTo>
                      <a:pt x="1517" y="273"/>
                    </a:lnTo>
                    <a:lnTo>
                      <a:pt x="1547" y="351"/>
                    </a:lnTo>
                    <a:lnTo>
                      <a:pt x="1532" y="438"/>
                    </a:lnTo>
                    <a:lnTo>
                      <a:pt x="1499" y="480"/>
                    </a:lnTo>
                    <a:lnTo>
                      <a:pt x="1445" y="498"/>
                    </a:lnTo>
                    <a:lnTo>
                      <a:pt x="1427" y="522"/>
                    </a:lnTo>
                    <a:lnTo>
                      <a:pt x="1421" y="549"/>
                    </a:lnTo>
                    <a:lnTo>
                      <a:pt x="1298" y="585"/>
                    </a:lnTo>
                    <a:lnTo>
                      <a:pt x="1229" y="633"/>
                    </a:lnTo>
                    <a:lnTo>
                      <a:pt x="1124" y="675"/>
                    </a:lnTo>
                    <a:lnTo>
                      <a:pt x="1094" y="708"/>
                    </a:lnTo>
                    <a:lnTo>
                      <a:pt x="1013" y="721"/>
                    </a:lnTo>
                    <a:lnTo>
                      <a:pt x="1043" y="754"/>
                    </a:lnTo>
                    <a:lnTo>
                      <a:pt x="1082" y="754"/>
                    </a:lnTo>
                    <a:lnTo>
                      <a:pt x="1142" y="811"/>
                    </a:lnTo>
                    <a:lnTo>
                      <a:pt x="1148" y="850"/>
                    </a:lnTo>
                    <a:lnTo>
                      <a:pt x="1181" y="856"/>
                    </a:lnTo>
                    <a:lnTo>
                      <a:pt x="1199" y="856"/>
                    </a:lnTo>
                    <a:lnTo>
                      <a:pt x="1214" y="838"/>
                    </a:lnTo>
                    <a:lnTo>
                      <a:pt x="1235" y="856"/>
                    </a:lnTo>
                    <a:lnTo>
                      <a:pt x="1256" y="838"/>
                    </a:lnTo>
                    <a:lnTo>
                      <a:pt x="1283" y="841"/>
                    </a:lnTo>
                    <a:lnTo>
                      <a:pt x="1259" y="889"/>
                    </a:lnTo>
                    <a:lnTo>
                      <a:pt x="1229" y="907"/>
                    </a:lnTo>
                    <a:lnTo>
                      <a:pt x="1193" y="892"/>
                    </a:lnTo>
                    <a:lnTo>
                      <a:pt x="1175" y="883"/>
                    </a:lnTo>
                    <a:lnTo>
                      <a:pt x="1166" y="913"/>
                    </a:lnTo>
                    <a:lnTo>
                      <a:pt x="1106" y="955"/>
                    </a:lnTo>
                    <a:lnTo>
                      <a:pt x="1088" y="982"/>
                    </a:lnTo>
                    <a:lnTo>
                      <a:pt x="1070" y="1015"/>
                    </a:lnTo>
                    <a:lnTo>
                      <a:pt x="1025" y="1003"/>
                    </a:lnTo>
                    <a:lnTo>
                      <a:pt x="1025" y="985"/>
                    </a:lnTo>
                    <a:lnTo>
                      <a:pt x="1034" y="955"/>
                    </a:lnTo>
                    <a:lnTo>
                      <a:pt x="1016" y="901"/>
                    </a:lnTo>
                    <a:lnTo>
                      <a:pt x="992" y="898"/>
                    </a:lnTo>
                    <a:lnTo>
                      <a:pt x="968" y="898"/>
                    </a:lnTo>
                    <a:lnTo>
                      <a:pt x="925" y="886"/>
                    </a:lnTo>
                    <a:lnTo>
                      <a:pt x="935" y="856"/>
                    </a:lnTo>
                    <a:lnTo>
                      <a:pt x="956" y="826"/>
                    </a:lnTo>
                    <a:lnTo>
                      <a:pt x="962" y="796"/>
                    </a:lnTo>
                    <a:lnTo>
                      <a:pt x="1001" y="769"/>
                    </a:lnTo>
                    <a:lnTo>
                      <a:pt x="992" y="742"/>
                    </a:lnTo>
                    <a:lnTo>
                      <a:pt x="947" y="754"/>
                    </a:lnTo>
                    <a:lnTo>
                      <a:pt x="919" y="766"/>
                    </a:lnTo>
                    <a:lnTo>
                      <a:pt x="889" y="760"/>
                    </a:lnTo>
                    <a:lnTo>
                      <a:pt x="889" y="772"/>
                    </a:lnTo>
                    <a:lnTo>
                      <a:pt x="850" y="751"/>
                    </a:lnTo>
                    <a:lnTo>
                      <a:pt x="853" y="739"/>
                    </a:lnTo>
                    <a:lnTo>
                      <a:pt x="886" y="727"/>
                    </a:lnTo>
                    <a:lnTo>
                      <a:pt x="868" y="702"/>
                    </a:lnTo>
                    <a:lnTo>
                      <a:pt x="838" y="708"/>
                    </a:lnTo>
                    <a:lnTo>
                      <a:pt x="817" y="730"/>
                    </a:lnTo>
                    <a:lnTo>
                      <a:pt x="799" y="739"/>
                    </a:lnTo>
                    <a:lnTo>
                      <a:pt x="796" y="766"/>
                    </a:lnTo>
                    <a:lnTo>
                      <a:pt x="775" y="769"/>
                    </a:lnTo>
                    <a:lnTo>
                      <a:pt x="796" y="790"/>
                    </a:lnTo>
                    <a:lnTo>
                      <a:pt x="796" y="811"/>
                    </a:lnTo>
                    <a:lnTo>
                      <a:pt x="772" y="838"/>
                    </a:lnTo>
                    <a:lnTo>
                      <a:pt x="742" y="826"/>
                    </a:lnTo>
                    <a:lnTo>
                      <a:pt x="763" y="856"/>
                    </a:lnTo>
                    <a:lnTo>
                      <a:pt x="751" y="862"/>
                    </a:lnTo>
                    <a:lnTo>
                      <a:pt x="712" y="826"/>
                    </a:lnTo>
                    <a:lnTo>
                      <a:pt x="724" y="874"/>
                    </a:lnTo>
                    <a:lnTo>
                      <a:pt x="751" y="892"/>
                    </a:lnTo>
                    <a:lnTo>
                      <a:pt x="724" y="919"/>
                    </a:lnTo>
                    <a:lnTo>
                      <a:pt x="712" y="904"/>
                    </a:lnTo>
                    <a:lnTo>
                      <a:pt x="682" y="901"/>
                    </a:lnTo>
                    <a:lnTo>
                      <a:pt x="664" y="910"/>
                    </a:lnTo>
                    <a:lnTo>
                      <a:pt x="601" y="913"/>
                    </a:lnTo>
                    <a:lnTo>
                      <a:pt x="604" y="886"/>
                    </a:lnTo>
                    <a:lnTo>
                      <a:pt x="646" y="844"/>
                    </a:lnTo>
                    <a:lnTo>
                      <a:pt x="649" y="805"/>
                    </a:lnTo>
                    <a:lnTo>
                      <a:pt x="652" y="775"/>
                    </a:lnTo>
                    <a:lnTo>
                      <a:pt x="688" y="769"/>
                    </a:lnTo>
                    <a:lnTo>
                      <a:pt x="742" y="772"/>
                    </a:lnTo>
                    <a:lnTo>
                      <a:pt x="754" y="760"/>
                    </a:lnTo>
                    <a:lnTo>
                      <a:pt x="718" y="748"/>
                    </a:lnTo>
                    <a:lnTo>
                      <a:pt x="706" y="727"/>
                    </a:lnTo>
                    <a:lnTo>
                      <a:pt x="664" y="702"/>
                    </a:lnTo>
                    <a:lnTo>
                      <a:pt x="649" y="660"/>
                    </a:lnTo>
                    <a:lnTo>
                      <a:pt x="658" y="639"/>
                    </a:lnTo>
                    <a:lnTo>
                      <a:pt x="634" y="597"/>
                    </a:lnTo>
                    <a:lnTo>
                      <a:pt x="577" y="588"/>
                    </a:lnTo>
                    <a:lnTo>
                      <a:pt x="517" y="540"/>
                    </a:lnTo>
                    <a:lnTo>
                      <a:pt x="463" y="537"/>
                    </a:lnTo>
                    <a:lnTo>
                      <a:pt x="424" y="549"/>
                    </a:lnTo>
                    <a:lnTo>
                      <a:pt x="409" y="570"/>
                    </a:lnTo>
                    <a:lnTo>
                      <a:pt x="391" y="582"/>
                    </a:lnTo>
                    <a:lnTo>
                      <a:pt x="346" y="585"/>
                    </a:lnTo>
                    <a:lnTo>
                      <a:pt x="322" y="606"/>
                    </a:lnTo>
                    <a:lnTo>
                      <a:pt x="280" y="606"/>
                    </a:lnTo>
                    <a:lnTo>
                      <a:pt x="265" y="588"/>
                    </a:lnTo>
                    <a:lnTo>
                      <a:pt x="247" y="582"/>
                    </a:lnTo>
                    <a:lnTo>
                      <a:pt x="204" y="597"/>
                    </a:lnTo>
                    <a:lnTo>
                      <a:pt x="174" y="600"/>
                    </a:lnTo>
                    <a:lnTo>
                      <a:pt x="153" y="582"/>
                    </a:lnTo>
                    <a:lnTo>
                      <a:pt x="120" y="588"/>
                    </a:lnTo>
                    <a:lnTo>
                      <a:pt x="90" y="606"/>
                    </a:lnTo>
                    <a:lnTo>
                      <a:pt x="75" y="600"/>
                    </a:lnTo>
                    <a:lnTo>
                      <a:pt x="36" y="600"/>
                    </a:lnTo>
                    <a:lnTo>
                      <a:pt x="0" y="540"/>
                    </a:lnTo>
                    <a:lnTo>
                      <a:pt x="6" y="513"/>
                    </a:lnTo>
                    <a:lnTo>
                      <a:pt x="75" y="450"/>
                    </a:lnTo>
                    <a:lnTo>
                      <a:pt x="54" y="378"/>
                    </a:lnTo>
                    <a:lnTo>
                      <a:pt x="135" y="312"/>
                    </a:lnTo>
                    <a:lnTo>
                      <a:pt x="159" y="273"/>
                    </a:lnTo>
                    <a:lnTo>
                      <a:pt x="156" y="234"/>
                    </a:lnTo>
                    <a:lnTo>
                      <a:pt x="138" y="186"/>
                    </a:lnTo>
                    <a:lnTo>
                      <a:pt x="117" y="144"/>
                    </a:lnTo>
                    <a:lnTo>
                      <a:pt x="90" y="123"/>
                    </a:lnTo>
                    <a:lnTo>
                      <a:pt x="135" y="126"/>
                    </a:lnTo>
                    <a:lnTo>
                      <a:pt x="153" y="105"/>
                    </a:lnTo>
                    <a:lnTo>
                      <a:pt x="237" y="102"/>
                    </a:lnTo>
                    <a:lnTo>
                      <a:pt x="319" y="102"/>
                    </a:lnTo>
                    <a:lnTo>
                      <a:pt x="340" y="102"/>
                    </a:lnTo>
                    <a:lnTo>
                      <a:pt x="448" y="126"/>
                    </a:lnTo>
                    <a:lnTo>
                      <a:pt x="526" y="126"/>
                    </a:lnTo>
                    <a:lnTo>
                      <a:pt x="559" y="114"/>
                    </a:lnTo>
                    <a:lnTo>
                      <a:pt x="589" y="114"/>
                    </a:lnTo>
                    <a:lnTo>
                      <a:pt x="622" y="126"/>
                    </a:lnTo>
                    <a:lnTo>
                      <a:pt x="688" y="117"/>
                    </a:lnTo>
                    <a:lnTo>
                      <a:pt x="700" y="138"/>
                    </a:lnTo>
                    <a:lnTo>
                      <a:pt x="724" y="111"/>
                    </a:lnTo>
                    <a:lnTo>
                      <a:pt x="721" y="63"/>
                    </a:lnTo>
                    <a:lnTo>
                      <a:pt x="775" y="33"/>
                    </a:lnTo>
                    <a:lnTo>
                      <a:pt x="805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610421" name="Line 117"/>
              <p:cNvSpPr>
                <a:spLocks noChangeShapeType="1"/>
              </p:cNvSpPr>
              <p:nvPr/>
            </p:nvSpPr>
            <p:spPr bwMode="gray">
              <a:xfrm flipV="1">
                <a:off x="3929063" y="3733800"/>
                <a:ext cx="2090737" cy="5905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610422" name="Line 118"/>
              <p:cNvSpPr>
                <a:spLocks noChangeShapeType="1"/>
              </p:cNvSpPr>
              <p:nvPr/>
            </p:nvSpPr>
            <p:spPr bwMode="gray">
              <a:xfrm flipH="1" flipV="1">
                <a:off x="2209800" y="3048000"/>
                <a:ext cx="1198563" cy="64770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endParaRPr lang="de-CH"/>
              </a:p>
            </p:txBody>
          </p:sp>
          <p:sp>
            <p:nvSpPr>
              <p:cNvPr id="610423" name="Rectangle 119"/>
              <p:cNvSpPr>
                <a:spLocks noChangeArrowheads="1"/>
              </p:cNvSpPr>
              <p:nvPr/>
            </p:nvSpPr>
            <p:spPr bwMode="gray">
              <a:xfrm>
                <a:off x="533400" y="2817813"/>
                <a:ext cx="1557338" cy="35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r" defTabSz="728663">
                  <a:lnSpc>
                    <a:spcPct val="110000"/>
                  </a:lnSpc>
                  <a:spcBef>
                    <a:spcPct val="0"/>
                  </a:spcBef>
                  <a:buClr>
                    <a:schemeClr val="tx1"/>
                  </a:buClr>
                </a:pPr>
                <a:r>
                  <a:rPr lang="en-GB">
                    <a:solidFill>
                      <a:schemeClr val="accent1"/>
                    </a:solidFill>
                  </a:rPr>
                  <a:t>London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099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Projekt: Fallstudie 1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 r="2473"/>
          <a:stretch>
            <a:fillRect/>
          </a:stretch>
        </p:blipFill>
        <p:spPr bwMode="auto">
          <a:xfrm>
            <a:off x="468313" y="2420938"/>
            <a:ext cx="32242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 cstate="print"/>
          <a:srcRect t="6773" r="31894"/>
          <a:stretch>
            <a:fillRect/>
          </a:stretch>
        </p:blipFill>
        <p:spPr bwMode="auto">
          <a:xfrm>
            <a:off x="4500563" y="2584450"/>
            <a:ext cx="352742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95288" y="1268413"/>
            <a:ext cx="3384550" cy="468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995738" y="1268413"/>
            <a:ext cx="4679950" cy="4681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395288" y="2205038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3995738" y="2205038"/>
            <a:ext cx="4679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659313" y="1470025"/>
            <a:ext cx="3008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CH" sz="2800"/>
              <a:t>Sequenzdiagramm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36600" y="1470025"/>
            <a:ext cx="2922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smtClean="0"/>
              <a:t>Activitydiagramm</a:t>
            </a:r>
            <a:endParaRPr lang="en-GB" sz="2800"/>
          </a:p>
        </p:txBody>
      </p:sp>
    </p:spTree>
    <p:extLst>
      <p:ext uri="{BB962C8B-B14F-4D97-AF65-F5344CB8AC3E}">
        <p14:creationId xmlns="" xmlns:p14="http://schemas.microsoft.com/office/powerpoint/2010/main" val="28127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Projekt: Fallstudie 2</a:t>
            </a:r>
          </a:p>
        </p:txBody>
      </p:sp>
      <p:sp>
        <p:nvSpPr>
          <p:cNvPr id="63493" name="AutoShape 5" descr="part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sp>
        <p:nvSpPr>
          <p:cNvPr id="63495" name="AutoShape 7" descr="part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de-DE"/>
          </a:p>
        </p:txBody>
      </p:sp>
      <p:pic>
        <p:nvPicPr>
          <p:cNvPr id="63496" name="Picture 8" descr="untitled"/>
          <p:cNvPicPr>
            <a:picLocks noChangeAspect="1" noChangeArrowheads="1"/>
          </p:cNvPicPr>
          <p:nvPr/>
        </p:nvPicPr>
        <p:blipFill>
          <a:blip r:embed="rId2" cstate="print"/>
          <a:srcRect l="24353" t="9831" r="16435" b="11436"/>
          <a:stretch>
            <a:fillRect/>
          </a:stretch>
        </p:blipFill>
        <p:spPr bwMode="auto">
          <a:xfrm>
            <a:off x="1476375" y="1016000"/>
            <a:ext cx="6480175" cy="484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85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Projekt: Aufteilung im 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64" y="1340768"/>
            <a:ext cx="8487569" cy="4302125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 smtClean="0"/>
          </a:p>
          <a:p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smtClean="0"/>
              <a:t>Täglich </a:t>
            </a:r>
            <a:r>
              <a:rPr lang="de-CH" dirty="0"/>
              <a:t>Stand-</a:t>
            </a:r>
            <a:r>
              <a:rPr lang="de-CH" dirty="0" err="1"/>
              <a:t>up</a:t>
            </a:r>
            <a:r>
              <a:rPr lang="de-CH" dirty="0"/>
              <a:t> </a:t>
            </a:r>
            <a:r>
              <a:rPr lang="de-CH" dirty="0" smtClean="0"/>
              <a:t>Meetings</a:t>
            </a:r>
            <a:endParaRPr lang="de-CH" b="1" dirty="0" smtClean="0"/>
          </a:p>
          <a:p>
            <a:r>
              <a:rPr lang="de-CH" dirty="0" smtClean="0"/>
              <a:t>Reviews</a:t>
            </a:r>
            <a:endParaRPr lang="de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62659" y="2564904"/>
            <a:ext cx="2721620" cy="1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1600" dirty="0"/>
              <a:t>Datenbank erstellen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Testdaten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Connection</a:t>
            </a:r>
          </a:p>
          <a:p>
            <a:pPr marL="257175" indent="-257175" defTabSz="728663">
              <a:lnSpc>
                <a:spcPct val="110000"/>
              </a:lnSpc>
              <a:buClr>
                <a:schemeClr val="tx1"/>
              </a:buClr>
              <a:buSzPct val="120000"/>
              <a:tabLst>
                <a:tab pos="4286250" algn="l"/>
              </a:tabLst>
            </a:pPr>
            <a:endParaRPr lang="en-GB" sz="1600" dirty="0"/>
          </a:p>
        </p:txBody>
      </p:sp>
      <p:sp>
        <p:nvSpPr>
          <p:cNvPr id="16" name="Freeform 14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540792" y="1484784"/>
            <a:ext cx="2159000" cy="914400"/>
          </a:xfrm>
          <a:custGeom>
            <a:avLst/>
            <a:gdLst>
              <a:gd name="T0" fmla="*/ 0 w 2382"/>
              <a:gd name="T1" fmla="*/ 0 h 576"/>
              <a:gd name="T2" fmla="*/ 2823 w 2382"/>
              <a:gd name="T3" fmla="*/ 0 h 576"/>
              <a:gd name="T4" fmla="*/ 2953 w 2382"/>
              <a:gd name="T5" fmla="*/ 288 h 576"/>
              <a:gd name="T6" fmla="*/ 2823 w 2382"/>
              <a:gd name="T7" fmla="*/ 576 h 576"/>
              <a:gd name="T8" fmla="*/ 0 w 2382"/>
              <a:gd name="T9" fmla="*/ 576 h 576"/>
              <a:gd name="T10" fmla="*/ 129 w 2382"/>
              <a:gd name="T11" fmla="*/ 288 h 576"/>
              <a:gd name="T12" fmla="*/ 0 w 238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2"/>
              <a:gd name="T22" fmla="*/ 0 h 576"/>
              <a:gd name="T23" fmla="*/ 2382 w 238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94779" y="1817078"/>
            <a:ext cx="1851025" cy="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28663">
              <a:lnSpc>
                <a:spcPct val="110000"/>
              </a:lnSpc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GB" sz="1600" b="1" dirty="0" err="1" smtClean="0">
                <a:solidFill>
                  <a:schemeClr val="hlink"/>
                </a:solidFill>
              </a:rPr>
              <a:t>Datenbank</a:t>
            </a:r>
            <a:r>
              <a:rPr lang="en-GB" sz="1600" b="1" dirty="0" smtClean="0">
                <a:solidFill>
                  <a:schemeClr val="hlink"/>
                </a:solidFill>
              </a:rPr>
              <a:t> Team</a:t>
            </a:r>
            <a:endParaRPr lang="en-GB" sz="1600" b="1" dirty="0">
              <a:solidFill>
                <a:schemeClr val="hlink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074516" y="2564904"/>
            <a:ext cx="2721620" cy="1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1600" dirty="0"/>
              <a:t>Schnittstellen ermitteln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Programmieren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Java</a:t>
            </a:r>
          </a:p>
          <a:p>
            <a:pPr marL="257175" indent="-257175" defTabSz="728663">
              <a:lnSpc>
                <a:spcPct val="110000"/>
              </a:lnSpc>
              <a:buClr>
                <a:schemeClr val="tx1"/>
              </a:buClr>
              <a:buSzPct val="120000"/>
              <a:tabLst>
                <a:tab pos="4286250" algn="l"/>
              </a:tabLst>
            </a:pPr>
            <a:endParaRPr lang="en-GB" sz="1600" dirty="0"/>
          </a:p>
        </p:txBody>
      </p:sp>
      <p:sp>
        <p:nvSpPr>
          <p:cNvPr id="12" name="Freeform 14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3152649" y="1484784"/>
            <a:ext cx="2159000" cy="914400"/>
          </a:xfrm>
          <a:custGeom>
            <a:avLst/>
            <a:gdLst>
              <a:gd name="T0" fmla="*/ 0 w 2382"/>
              <a:gd name="T1" fmla="*/ 0 h 576"/>
              <a:gd name="T2" fmla="*/ 2823 w 2382"/>
              <a:gd name="T3" fmla="*/ 0 h 576"/>
              <a:gd name="T4" fmla="*/ 2953 w 2382"/>
              <a:gd name="T5" fmla="*/ 288 h 576"/>
              <a:gd name="T6" fmla="*/ 2823 w 2382"/>
              <a:gd name="T7" fmla="*/ 576 h 576"/>
              <a:gd name="T8" fmla="*/ 0 w 2382"/>
              <a:gd name="T9" fmla="*/ 576 h 576"/>
              <a:gd name="T10" fmla="*/ 129 w 2382"/>
              <a:gd name="T11" fmla="*/ 288 h 576"/>
              <a:gd name="T12" fmla="*/ 0 w 238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2"/>
              <a:gd name="T22" fmla="*/ 0 h 576"/>
              <a:gd name="T23" fmla="*/ 2382 w 238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306636" y="1817078"/>
            <a:ext cx="1851025" cy="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28663">
              <a:lnSpc>
                <a:spcPct val="110000"/>
              </a:lnSpc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hlink"/>
                </a:solidFill>
              </a:rPr>
              <a:t>Business Team</a:t>
            </a:r>
            <a:endParaRPr lang="en-GB" sz="1600" b="1" dirty="0">
              <a:solidFill>
                <a:schemeClr val="hlin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80112" y="2564904"/>
            <a:ext cx="2721620" cy="115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85750" indent="-285750">
              <a:buFontTx/>
              <a:buChar char="-"/>
            </a:pPr>
            <a:r>
              <a:rPr lang="de-CH" sz="1600" dirty="0"/>
              <a:t>Design erstellen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Prototyp erstellen</a:t>
            </a:r>
          </a:p>
          <a:p>
            <a:pPr marL="285750" indent="-285750">
              <a:buFontTx/>
              <a:buChar char="-"/>
            </a:pPr>
            <a:r>
              <a:rPr lang="de-CH" sz="1600" dirty="0"/>
              <a:t>Java Swing</a:t>
            </a:r>
          </a:p>
          <a:p>
            <a:pPr marL="257175" indent="-257175" defTabSz="728663">
              <a:lnSpc>
                <a:spcPct val="110000"/>
              </a:lnSpc>
              <a:buClr>
                <a:schemeClr val="tx1"/>
              </a:buClr>
              <a:buSzPct val="120000"/>
              <a:tabLst>
                <a:tab pos="4286250" algn="l"/>
              </a:tabLst>
            </a:pPr>
            <a:endParaRPr lang="en-GB" sz="1600" dirty="0"/>
          </a:p>
        </p:txBody>
      </p:sp>
      <p:sp>
        <p:nvSpPr>
          <p:cNvPr id="19" name="Freeform 14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658245" y="1484784"/>
            <a:ext cx="2159000" cy="914400"/>
          </a:xfrm>
          <a:custGeom>
            <a:avLst/>
            <a:gdLst>
              <a:gd name="T0" fmla="*/ 0 w 2382"/>
              <a:gd name="T1" fmla="*/ 0 h 576"/>
              <a:gd name="T2" fmla="*/ 2823 w 2382"/>
              <a:gd name="T3" fmla="*/ 0 h 576"/>
              <a:gd name="T4" fmla="*/ 2953 w 2382"/>
              <a:gd name="T5" fmla="*/ 288 h 576"/>
              <a:gd name="T6" fmla="*/ 2823 w 2382"/>
              <a:gd name="T7" fmla="*/ 576 h 576"/>
              <a:gd name="T8" fmla="*/ 0 w 2382"/>
              <a:gd name="T9" fmla="*/ 576 h 576"/>
              <a:gd name="T10" fmla="*/ 129 w 2382"/>
              <a:gd name="T11" fmla="*/ 288 h 576"/>
              <a:gd name="T12" fmla="*/ 0 w 238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82"/>
              <a:gd name="T22" fmla="*/ 0 h 576"/>
              <a:gd name="T23" fmla="*/ 2382 w 2382"/>
              <a:gd name="T24" fmla="*/ 576 h 5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de-DE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812232" y="1817078"/>
            <a:ext cx="1851025" cy="2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728663">
              <a:lnSpc>
                <a:spcPct val="110000"/>
              </a:lnSpc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hlink"/>
                </a:solidFill>
              </a:rPr>
              <a:t>GUI Team</a:t>
            </a:r>
            <a:endParaRPr lang="en-GB" sz="1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6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1" grpId="0"/>
      <p:bldP spid="12" grpId="0" animBg="1"/>
      <p:bldP spid="13" grpId="0"/>
      <p:bldP spid="14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Projekt: Technologien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HTML &amp; CSS</a:t>
            </a:r>
          </a:p>
          <a:p>
            <a:r>
              <a:rPr lang="de-CH" dirty="0"/>
              <a:t>Unified Modeling Language (UML)</a:t>
            </a:r>
            <a:endParaRPr lang="en-US" dirty="0"/>
          </a:p>
          <a:p>
            <a:endParaRPr lang="de-CH" dirty="0"/>
          </a:p>
          <a:p>
            <a:r>
              <a:rPr lang="de-CH" dirty="0"/>
              <a:t>Relationale Datenbank: MySQL</a:t>
            </a:r>
          </a:p>
          <a:p>
            <a:r>
              <a:rPr lang="de-CH" dirty="0" err="1"/>
              <a:t>Versionierungssoftware</a:t>
            </a:r>
            <a:r>
              <a:rPr lang="de-CH" dirty="0"/>
              <a:t>: </a:t>
            </a:r>
            <a:r>
              <a:rPr lang="de-CH" dirty="0" err="1"/>
              <a:t>Dropbox</a:t>
            </a:r>
            <a:r>
              <a:rPr lang="de-CH" dirty="0"/>
              <a:t> -&gt; Subversion</a:t>
            </a:r>
          </a:p>
          <a:p>
            <a:endParaRPr lang="de-CH" dirty="0"/>
          </a:p>
          <a:p>
            <a:r>
              <a:rPr lang="de-CH" dirty="0"/>
              <a:t>Java, Swing</a:t>
            </a:r>
          </a:p>
          <a:p>
            <a:r>
              <a:rPr lang="de-CH" dirty="0"/>
              <a:t>Java Server </a:t>
            </a:r>
            <a:r>
              <a:rPr lang="de-CH" dirty="0" err="1"/>
              <a:t>Faces</a:t>
            </a:r>
            <a:r>
              <a:rPr lang="de-CH" dirty="0"/>
              <a:t> (JSF</a:t>
            </a:r>
            <a:r>
              <a:rPr lang="de-CH" dirty="0" smtClean="0"/>
              <a:t>)</a:t>
            </a: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25016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Ablauf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1373188" algn="l"/>
                <a:tab pos="5883275" algn="l"/>
              </a:tabLst>
            </a:pPr>
            <a:r>
              <a:rPr lang="de-CH" dirty="0" smtClean="0"/>
              <a:t>Vorstellung Team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373188" algn="l"/>
                <a:tab pos="5883275" algn="l"/>
              </a:tabLst>
            </a:pPr>
            <a:r>
              <a:rPr lang="de-CH" dirty="0" smtClean="0"/>
              <a:t>IT Applikationsentwickler Lehre	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373188" algn="l"/>
                <a:tab pos="5883275" algn="l"/>
              </a:tabLst>
            </a:pPr>
            <a:r>
              <a:rPr lang="de-CH" dirty="0" smtClean="0"/>
              <a:t>Terminplaner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373188" algn="l"/>
                <a:tab pos="5883275" algn="l"/>
              </a:tabLst>
            </a:pPr>
            <a:r>
              <a:rPr lang="de-CH" dirty="0" smtClean="0"/>
              <a:t>Zukunft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1373188" algn="l"/>
                <a:tab pos="5883275" algn="l"/>
              </a:tabLst>
            </a:pPr>
            <a:r>
              <a:rPr lang="de-CH" dirty="0" smtClean="0"/>
              <a:t>Fragerunde	</a:t>
            </a:r>
          </a:p>
          <a:p>
            <a:pPr marL="0" indent="0" eaLnBrk="1" hangingPunct="1">
              <a:buNone/>
              <a:tabLst>
                <a:tab pos="1373188" algn="l"/>
                <a:tab pos="5883275" algn="l"/>
              </a:tabLst>
            </a:pPr>
            <a:r>
              <a:rPr lang="de-CH" dirty="0" smtClean="0"/>
              <a:t>Kaffee &amp; </a:t>
            </a:r>
            <a:r>
              <a:rPr lang="de-CH" dirty="0" err="1" smtClean="0"/>
              <a:t>Gipfeli</a:t>
            </a:r>
            <a:endParaRPr lang="de-CH" dirty="0"/>
          </a:p>
        </p:txBody>
      </p:sp>
      <p:pic>
        <p:nvPicPr>
          <p:cNvPr id="22530" name="Picture 2" descr="D:\Desktop\sanduhredelst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409825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998"/>
            <a:ext cx="4248472" cy="58867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 Projekt: Technologie </a:t>
            </a:r>
            <a:r>
              <a:rPr lang="de-CH" dirty="0" smtClean="0"/>
              <a:t>-</a:t>
            </a:r>
            <a:r>
              <a:rPr lang="de-CH" dirty="0"/>
              <a:t> </a:t>
            </a:r>
            <a:r>
              <a:rPr lang="de-CH" dirty="0" smtClean="0"/>
              <a:t>UML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 Graphische Modellierungssprache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1101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DB - Tabellenstruktur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9" y="908721"/>
            <a:ext cx="7895702" cy="504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96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DB - Schema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2" y="1772816"/>
            <a:ext cx="800819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37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DB - Testdaten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r>
              <a:rPr lang="de-CH" dirty="0" smtClean="0"/>
              <a:t>Batch-Script für </a:t>
            </a:r>
            <a:r>
              <a:rPr lang="de-CH" dirty="0" err="1" smtClean="0"/>
              <a:t>Reset</a:t>
            </a:r>
            <a:r>
              <a:rPr lang="de-CH" dirty="0" smtClean="0"/>
              <a:t> der Testdaten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0" y="4470513"/>
            <a:ext cx="8437040" cy="1262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0" y="1124744"/>
            <a:ext cx="848354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40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Subversion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Code </a:t>
            </a:r>
            <a:r>
              <a:rPr lang="de-CH" dirty="0" err="1" smtClean="0"/>
              <a:t>Versioning</a:t>
            </a:r>
            <a:r>
              <a:rPr lang="de-CH" dirty="0" smtClean="0"/>
              <a:t> </a:t>
            </a:r>
            <a:r>
              <a:rPr lang="de-CH" dirty="0"/>
              <a:t>S</a:t>
            </a:r>
            <a:r>
              <a:rPr lang="de-CH" dirty="0" smtClean="0"/>
              <a:t>ystem</a:t>
            </a:r>
          </a:p>
          <a:p>
            <a:r>
              <a:rPr lang="de-CH" dirty="0" smtClean="0"/>
              <a:t>Zusammenarbeit </a:t>
            </a:r>
            <a:r>
              <a:rPr lang="de-CH" dirty="0" smtClean="0">
                <a:sym typeface="Wingdings" pitchFamily="2" charset="2"/>
              </a:rPr>
              <a:t> 8 Personen</a:t>
            </a:r>
          </a:p>
          <a:p>
            <a:endParaRPr lang="de-CH" dirty="0">
              <a:sym typeface="Wingdings" pitchFamily="2" charset="2"/>
            </a:endParaRPr>
          </a:p>
          <a:p>
            <a:r>
              <a:rPr lang="de-CH" dirty="0" smtClean="0">
                <a:sym typeface="Wingdings" pitchFamily="2" charset="2"/>
              </a:rPr>
              <a:t>Subversion (SVN) Server im Klassenzimmer aufgesetzt</a:t>
            </a:r>
          </a:p>
          <a:p>
            <a:r>
              <a:rPr lang="de-CH" dirty="0" err="1" smtClean="0">
                <a:sym typeface="Wingdings" pitchFamily="2" charset="2"/>
              </a:rPr>
              <a:t>Useraccounts</a:t>
            </a:r>
            <a:r>
              <a:rPr lang="de-CH" dirty="0" smtClean="0">
                <a:sym typeface="Wingdings" pitchFamily="2" charset="2"/>
              </a:rPr>
              <a:t> erstellt</a:t>
            </a:r>
          </a:p>
          <a:p>
            <a:r>
              <a:rPr lang="de-CH" dirty="0" smtClean="0">
                <a:sym typeface="Wingdings" pitchFamily="2" charset="2"/>
              </a:rPr>
              <a:t>Projekt-Grundstruktur eingecheckt </a:t>
            </a:r>
          </a:p>
          <a:p>
            <a:r>
              <a:rPr lang="de-CH" dirty="0">
                <a:sym typeface="Wingdings" pitchFamily="2" charset="2"/>
              </a:rPr>
              <a:t>S</a:t>
            </a:r>
            <a:r>
              <a:rPr lang="de-CH" dirty="0" smtClean="0">
                <a:sym typeface="Wingdings" pitchFamily="2" charset="2"/>
              </a:rPr>
              <a:t>ubversive </a:t>
            </a:r>
            <a:r>
              <a:rPr lang="de-CH" dirty="0" err="1" smtClean="0">
                <a:sym typeface="Wingdings" pitchFamily="2" charset="2"/>
              </a:rPr>
              <a:t>eclipse</a:t>
            </a:r>
            <a:r>
              <a:rPr lang="de-CH" dirty="0" smtClean="0">
                <a:sym typeface="Wingdings" pitchFamily="2" charset="2"/>
              </a:rPr>
              <a:t> </a:t>
            </a:r>
            <a:r>
              <a:rPr lang="de-CH" dirty="0" err="1" smtClean="0">
                <a:sym typeface="Wingdings" pitchFamily="2" charset="2"/>
              </a:rPr>
              <a:t>plugin</a:t>
            </a:r>
            <a:r>
              <a:rPr lang="de-CH" dirty="0" smtClean="0">
                <a:sym typeface="Wingdings" pitchFamily="2" charset="2"/>
              </a:rPr>
              <a:t> auf allen Clients installiert</a:t>
            </a:r>
          </a:p>
          <a:p>
            <a:r>
              <a:rPr lang="de-CH" dirty="0" smtClean="0">
                <a:sym typeface="Wingdings" pitchFamily="2" charset="2"/>
              </a:rPr>
              <a:t>Einloggen</a:t>
            </a:r>
          </a:p>
          <a:p>
            <a:endParaRPr lang="de-CH" dirty="0">
              <a:sym typeface="Wingdings" pitchFamily="2" charset="2"/>
            </a:endParaRPr>
          </a:p>
          <a:p>
            <a:endParaRPr lang="de-CH" dirty="0" smtClean="0">
              <a:sym typeface="Wingdings" pitchFamily="2" charset="2"/>
            </a:endParaRPr>
          </a:p>
          <a:p>
            <a:endParaRPr lang="de-CH" dirty="0" smtClean="0">
              <a:sym typeface="Wingdings" pitchFamily="2" charset="2"/>
            </a:endParaRPr>
          </a:p>
          <a:p>
            <a:endParaRPr lang="de-CH" dirty="0" smtClean="0">
              <a:sym typeface="Wingdings" pitchFamily="2" charset="2"/>
            </a:endParaRPr>
          </a:p>
          <a:p>
            <a:endParaRPr lang="de-CH" dirty="0">
              <a:sym typeface="Wingdings" pitchFamily="2" charset="2"/>
            </a:endParaRPr>
          </a:p>
          <a:p>
            <a:endParaRPr lang="de-CH" dirty="0" smtClean="0">
              <a:sym typeface="Wingdings" pitchFamily="2" charset="2"/>
            </a:endParaRPr>
          </a:p>
          <a:p>
            <a:endParaRPr lang="de-CH" dirty="0">
              <a:sym typeface="Wingdings" pitchFamily="2" charset="2"/>
            </a:endParaRPr>
          </a:p>
          <a:p>
            <a:endParaRPr lang="de-CH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26626" name="Picture 2" descr="D:\Desktop\logo_subver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68390" cy="134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 Projekt: Technologie – Java Server </a:t>
            </a:r>
            <a:r>
              <a:rPr lang="de-CH" dirty="0" err="1" smtClean="0"/>
              <a:t>Faces</a:t>
            </a:r>
            <a:r>
              <a:rPr lang="de-CH" dirty="0" smtClean="0"/>
              <a:t> (JSF)</a:t>
            </a:r>
            <a:endParaRPr lang="de-CH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99" y="1196752"/>
            <a:ext cx="83711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96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Live Show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700640" cy="4204940"/>
          </a:xfrm>
        </p:spPr>
      </p:pic>
    </p:spTree>
    <p:extLst>
      <p:ext uri="{BB962C8B-B14F-4D97-AF65-F5344CB8AC3E}">
        <p14:creationId xmlns="" xmlns:p14="http://schemas.microsoft.com/office/powerpoint/2010/main" val="37116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Zukunft..?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Interdisziplinäre Praxisarbeit (IDPA)</a:t>
            </a:r>
          </a:p>
          <a:p>
            <a:pPr lvl="1"/>
            <a:r>
              <a:rPr lang="de-CH" dirty="0" smtClean="0"/>
              <a:t>Wirtschaftsthema aus Gemeinde </a:t>
            </a:r>
          </a:p>
          <a:p>
            <a:pPr lvl="1"/>
            <a:r>
              <a:rPr lang="de-CH" dirty="0" smtClean="0"/>
              <a:t>Zählt für Erfahrungsnote</a:t>
            </a:r>
            <a:endParaRPr lang="de-CH" dirty="0"/>
          </a:p>
          <a:p>
            <a:r>
              <a:rPr lang="de-CH" b="1" dirty="0" smtClean="0"/>
              <a:t>Selbstständige Vertiefungsarbeit (SVA)</a:t>
            </a:r>
            <a:endParaRPr lang="de-CH" b="1" dirty="0"/>
          </a:p>
          <a:p>
            <a:pPr lvl="1"/>
            <a:r>
              <a:rPr lang="de-CH" dirty="0" smtClean="0"/>
              <a:t>Vorgegebenes Thema </a:t>
            </a:r>
          </a:p>
          <a:p>
            <a:pPr lvl="1"/>
            <a:r>
              <a:rPr lang="de-CH" dirty="0" smtClean="0"/>
              <a:t>Zählt zu 1/3 zur Abschlussnote</a:t>
            </a:r>
            <a:endParaRPr lang="de-CH" b="1" dirty="0" smtClean="0"/>
          </a:p>
          <a:p>
            <a:r>
              <a:rPr lang="de-CH" b="1" dirty="0" smtClean="0"/>
              <a:t>Individuelle Praxisarbeit (IPA)</a:t>
            </a:r>
          </a:p>
          <a:p>
            <a:pPr lvl="1"/>
            <a:r>
              <a:rPr lang="de-CH" dirty="0" smtClean="0"/>
              <a:t>10 </a:t>
            </a:r>
            <a:r>
              <a:rPr lang="de-CH" dirty="0"/>
              <a:t>tägige </a:t>
            </a:r>
            <a:r>
              <a:rPr lang="de-CH" dirty="0" smtClean="0"/>
              <a:t>Projektarbeit</a:t>
            </a:r>
          </a:p>
          <a:p>
            <a:r>
              <a:rPr lang="de-CH" b="1" dirty="0" smtClean="0"/>
              <a:t>Lehrabschlussprüfung (LAP)</a:t>
            </a:r>
            <a:endParaRPr lang="de-CH" b="1" dirty="0"/>
          </a:p>
          <a:p>
            <a:pPr lvl="1"/>
            <a:r>
              <a:rPr lang="de-CH" dirty="0"/>
              <a:t>Schule, </a:t>
            </a:r>
            <a:r>
              <a:rPr lang="de-CH" dirty="0" smtClean="0"/>
              <a:t>Module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Stelle suchen</a:t>
            </a:r>
          </a:p>
          <a:p>
            <a:endParaRPr lang="de-CH" dirty="0" smtClean="0"/>
          </a:p>
          <a:p>
            <a:pPr marL="258762" lvl="1" indent="0">
              <a:buNone/>
            </a:pPr>
            <a:endParaRPr lang="de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3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Kaffee &amp; </a:t>
            </a:r>
            <a:r>
              <a:rPr lang="de-CH" dirty="0" err="1" smtClean="0"/>
              <a:t>Gipfeli</a:t>
            </a:r>
            <a:r>
              <a:rPr lang="de-CH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93" y="1287115"/>
            <a:ext cx="6518139" cy="430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94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71600"/>
            <a:ext cx="3743325" cy="4302125"/>
          </a:xfrm>
        </p:spPr>
        <p:txBody>
          <a:bodyPr/>
          <a:lstStyle/>
          <a:p>
            <a:pPr eaLnBrk="1" hangingPunct="1"/>
            <a:endParaRPr lang="de-CH" sz="200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371600"/>
            <a:ext cx="3752850" cy="4302125"/>
          </a:xfrm>
        </p:spPr>
        <p:txBody>
          <a:bodyPr/>
          <a:lstStyle/>
          <a:p>
            <a:pPr eaLnBrk="1" hangingPunct="1"/>
            <a:endParaRPr lang="de-CH" sz="2000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398963" y="1676400"/>
            <a:ext cx="344487" cy="3802063"/>
          </a:xfrm>
          <a:custGeom>
            <a:avLst/>
            <a:gdLst>
              <a:gd name="T0" fmla="*/ 0 w 240"/>
              <a:gd name="T1" fmla="*/ 0 h 1912"/>
              <a:gd name="T2" fmla="*/ 0 w 240"/>
              <a:gd name="T3" fmla="*/ 3802063 h 1912"/>
              <a:gd name="T4" fmla="*/ 344487 w 240"/>
              <a:gd name="T5" fmla="*/ 1916940 h 1912"/>
              <a:gd name="T6" fmla="*/ 0 w 240"/>
              <a:gd name="T7" fmla="*/ 0 h 1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912">
                <a:moveTo>
                  <a:pt x="0" y="0"/>
                </a:moveTo>
                <a:lnTo>
                  <a:pt x="0" y="1912"/>
                </a:lnTo>
                <a:lnTo>
                  <a:pt x="240" y="964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800" tIns="64800" rIns="64800" bIns="64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Unser Team:</a:t>
            </a:r>
            <a:br>
              <a:rPr lang="de-CH" dirty="0" smtClean="0"/>
            </a:br>
            <a:endParaRPr lang="de-CH" dirty="0" smtClean="0"/>
          </a:p>
        </p:txBody>
      </p:sp>
      <p:pic>
        <p:nvPicPr>
          <p:cNvPr id="69633" name="Picture 1" descr="C:\Users\Sandra\Desktop\Neuer Ordner\DSC01364.JPG"/>
          <p:cNvPicPr>
            <a:picLocks noChangeAspect="1" noChangeArrowheads="1"/>
          </p:cNvPicPr>
          <p:nvPr/>
        </p:nvPicPr>
        <p:blipFill>
          <a:blip r:embed="rId3" cstate="print"/>
          <a:srcRect l="4420" t="8648" r="1650"/>
          <a:stretch>
            <a:fillRect/>
          </a:stretch>
        </p:blipFill>
        <p:spPr bwMode="auto">
          <a:xfrm>
            <a:off x="1043608" y="980728"/>
            <a:ext cx="6696744" cy="488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371600"/>
            <a:ext cx="8258175" cy="2133600"/>
          </a:xfrm>
        </p:spPr>
        <p:txBody>
          <a:bodyPr/>
          <a:lstStyle/>
          <a:p>
            <a:pPr eaLnBrk="1" hangingPunct="1"/>
            <a:endParaRPr lang="de-CH" smtClean="0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rot="5400000">
            <a:off x="4414838" y="2085975"/>
            <a:ext cx="344488" cy="3944937"/>
          </a:xfrm>
          <a:custGeom>
            <a:avLst/>
            <a:gdLst>
              <a:gd name="T0" fmla="*/ 0 w 240"/>
              <a:gd name="T1" fmla="*/ 0 h 1912"/>
              <a:gd name="T2" fmla="*/ 0 w 240"/>
              <a:gd name="T3" fmla="*/ 3944937 h 1912"/>
              <a:gd name="T4" fmla="*/ 344488 w 240"/>
              <a:gd name="T5" fmla="*/ 1988975 h 1912"/>
              <a:gd name="T6" fmla="*/ 0 w 240"/>
              <a:gd name="T7" fmla="*/ 0 h 19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0" h="1912">
                <a:moveTo>
                  <a:pt x="0" y="0"/>
                </a:moveTo>
                <a:lnTo>
                  <a:pt x="0" y="1912"/>
                </a:lnTo>
                <a:lnTo>
                  <a:pt x="240" y="964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800" tIns="64800" rIns="64800" bIns="64800" anchor="ctr"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7675" y="4597400"/>
            <a:ext cx="82486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72866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sz="2200"/>
              <a:t>Text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47675" y="1766888"/>
            <a:ext cx="8239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64800" rIns="0" bIns="64800" anchor="ctr">
            <a:spAutoFit/>
          </a:bodyPr>
          <a:lstStyle/>
          <a:p>
            <a:endParaRPr lang="en-US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466725" y="1503363"/>
            <a:ext cx="1258888" cy="609600"/>
            <a:chOff x="294" y="947"/>
            <a:chExt cx="793" cy="384"/>
          </a:xfrm>
        </p:grpSpPr>
        <p:sp>
          <p:nvSpPr>
            <p:cNvPr id="9237" name="Text Box 5"/>
            <p:cNvSpPr txBox="1">
              <a:spLocks noChangeArrowheads="1"/>
            </p:cNvSpPr>
            <p:nvPr/>
          </p:nvSpPr>
          <p:spPr bwMode="auto">
            <a:xfrm>
              <a:off x="294" y="947"/>
              <a:ext cx="7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400">
                  <a:solidFill>
                    <a:schemeClr val="hlink"/>
                  </a:solidFill>
                </a:rPr>
                <a:t>Text</a:t>
              </a:r>
            </a:p>
          </p:txBody>
        </p:sp>
        <p:sp>
          <p:nvSpPr>
            <p:cNvPr id="9238" name="Rectangle 6"/>
            <p:cNvSpPr>
              <a:spLocks noChangeArrowheads="1"/>
            </p:cNvSpPr>
            <p:nvPr/>
          </p:nvSpPr>
          <p:spPr bwMode="auto">
            <a:xfrm>
              <a:off x="294" y="1107"/>
              <a:ext cx="7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400"/>
                <a:t>Text</a:t>
              </a:r>
            </a:p>
          </p:txBody>
        </p:sp>
      </p:grp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1860550" y="1503363"/>
            <a:ext cx="1258888" cy="609600"/>
            <a:chOff x="1172" y="947"/>
            <a:chExt cx="793" cy="384"/>
          </a:xfrm>
        </p:grpSpPr>
        <p:sp>
          <p:nvSpPr>
            <p:cNvPr id="9235" name="Text Box 9"/>
            <p:cNvSpPr txBox="1">
              <a:spLocks noChangeArrowheads="1"/>
            </p:cNvSpPr>
            <p:nvPr/>
          </p:nvSpPr>
          <p:spPr bwMode="auto">
            <a:xfrm>
              <a:off x="1172" y="947"/>
              <a:ext cx="7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400">
                  <a:solidFill>
                    <a:schemeClr val="hlink"/>
                  </a:solidFill>
                </a:rPr>
                <a:t>Text</a:t>
              </a:r>
            </a:p>
          </p:txBody>
        </p:sp>
        <p:sp>
          <p:nvSpPr>
            <p:cNvPr id="9236" name="Rectangle 10"/>
            <p:cNvSpPr>
              <a:spLocks noChangeArrowheads="1"/>
            </p:cNvSpPr>
            <p:nvPr/>
          </p:nvSpPr>
          <p:spPr bwMode="auto">
            <a:xfrm>
              <a:off x="1172" y="1107"/>
              <a:ext cx="7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400"/>
                <a:t>Text</a:t>
              </a:r>
            </a:p>
          </p:txBody>
        </p:sp>
      </p:grpSp>
      <p:grpSp>
        <p:nvGrpSpPr>
          <p:cNvPr id="9223" name="Group 11"/>
          <p:cNvGrpSpPr>
            <a:grpSpLocks/>
          </p:cNvGrpSpPr>
          <p:nvPr/>
        </p:nvGrpSpPr>
        <p:grpSpPr bwMode="auto">
          <a:xfrm>
            <a:off x="6042025" y="1503363"/>
            <a:ext cx="1258888" cy="609600"/>
            <a:chOff x="3806" y="947"/>
            <a:chExt cx="793" cy="384"/>
          </a:xfrm>
        </p:grpSpPr>
        <p:sp>
          <p:nvSpPr>
            <p:cNvPr id="9233" name="Text Box 12"/>
            <p:cNvSpPr txBox="1">
              <a:spLocks noChangeArrowheads="1"/>
            </p:cNvSpPr>
            <p:nvPr/>
          </p:nvSpPr>
          <p:spPr bwMode="auto">
            <a:xfrm>
              <a:off x="3806" y="947"/>
              <a:ext cx="7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400">
                  <a:solidFill>
                    <a:schemeClr val="hlink"/>
                  </a:solidFill>
                </a:rPr>
                <a:t>Text</a:t>
              </a:r>
            </a:p>
          </p:txBody>
        </p:sp>
        <p:sp>
          <p:nvSpPr>
            <p:cNvPr id="9234" name="Rectangle 13"/>
            <p:cNvSpPr>
              <a:spLocks noChangeArrowheads="1"/>
            </p:cNvSpPr>
            <p:nvPr/>
          </p:nvSpPr>
          <p:spPr bwMode="auto">
            <a:xfrm>
              <a:off x="3806" y="1107"/>
              <a:ext cx="7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400"/>
                <a:t>Text</a:t>
              </a:r>
            </a:p>
          </p:txBody>
        </p:sp>
      </p:grpSp>
      <p:grpSp>
        <p:nvGrpSpPr>
          <p:cNvPr id="9224" name="Group 14"/>
          <p:cNvGrpSpPr>
            <a:grpSpLocks/>
          </p:cNvGrpSpPr>
          <p:nvPr/>
        </p:nvGrpSpPr>
        <p:grpSpPr bwMode="auto">
          <a:xfrm>
            <a:off x="7437438" y="1503363"/>
            <a:ext cx="1258887" cy="609600"/>
            <a:chOff x="4685" y="947"/>
            <a:chExt cx="793" cy="384"/>
          </a:xfrm>
        </p:grpSpPr>
        <p:sp>
          <p:nvSpPr>
            <p:cNvPr id="9231" name="Text Box 15"/>
            <p:cNvSpPr txBox="1">
              <a:spLocks noChangeArrowheads="1"/>
            </p:cNvSpPr>
            <p:nvPr/>
          </p:nvSpPr>
          <p:spPr bwMode="auto">
            <a:xfrm>
              <a:off x="4685" y="947"/>
              <a:ext cx="7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400">
                  <a:solidFill>
                    <a:schemeClr val="hlink"/>
                  </a:solidFill>
                </a:rPr>
                <a:t>Text</a:t>
              </a:r>
            </a:p>
          </p:txBody>
        </p:sp>
        <p:sp>
          <p:nvSpPr>
            <p:cNvPr id="9232" name="Rectangle 16"/>
            <p:cNvSpPr>
              <a:spLocks noChangeArrowheads="1"/>
            </p:cNvSpPr>
            <p:nvPr/>
          </p:nvSpPr>
          <p:spPr bwMode="auto">
            <a:xfrm>
              <a:off x="4685" y="1107"/>
              <a:ext cx="7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400"/>
                <a:t>Text</a:t>
              </a:r>
            </a:p>
          </p:txBody>
        </p:sp>
      </p:grpSp>
      <p:grpSp>
        <p:nvGrpSpPr>
          <p:cNvPr id="9225" name="Group 17"/>
          <p:cNvGrpSpPr>
            <a:grpSpLocks/>
          </p:cNvGrpSpPr>
          <p:nvPr/>
        </p:nvGrpSpPr>
        <p:grpSpPr bwMode="auto">
          <a:xfrm>
            <a:off x="4648200" y="1501775"/>
            <a:ext cx="1258888" cy="609600"/>
            <a:chOff x="2928" y="946"/>
            <a:chExt cx="793" cy="384"/>
          </a:xfrm>
        </p:grpSpPr>
        <p:sp>
          <p:nvSpPr>
            <p:cNvPr id="9229" name="Text Box 18"/>
            <p:cNvSpPr txBox="1">
              <a:spLocks noChangeArrowheads="1"/>
            </p:cNvSpPr>
            <p:nvPr/>
          </p:nvSpPr>
          <p:spPr bwMode="auto">
            <a:xfrm>
              <a:off x="2928" y="946"/>
              <a:ext cx="7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400">
                  <a:solidFill>
                    <a:schemeClr val="hlink"/>
                  </a:solidFill>
                </a:rPr>
                <a:t>Text</a:t>
              </a:r>
            </a:p>
          </p:txBody>
        </p:sp>
        <p:sp>
          <p:nvSpPr>
            <p:cNvPr id="9230" name="Rectangle 19"/>
            <p:cNvSpPr>
              <a:spLocks noChangeArrowheads="1"/>
            </p:cNvSpPr>
            <p:nvPr/>
          </p:nvSpPr>
          <p:spPr bwMode="auto">
            <a:xfrm>
              <a:off x="2928" y="1106"/>
              <a:ext cx="7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400"/>
                <a:t>Text</a:t>
              </a:r>
            </a:p>
          </p:txBody>
        </p:sp>
      </p:grpSp>
      <p:grpSp>
        <p:nvGrpSpPr>
          <p:cNvPr id="9226" name="Group 20"/>
          <p:cNvGrpSpPr>
            <a:grpSpLocks/>
          </p:cNvGrpSpPr>
          <p:nvPr/>
        </p:nvGrpSpPr>
        <p:grpSpPr bwMode="auto">
          <a:xfrm>
            <a:off x="3254375" y="1498600"/>
            <a:ext cx="1258888" cy="609600"/>
            <a:chOff x="2050" y="944"/>
            <a:chExt cx="793" cy="384"/>
          </a:xfrm>
        </p:grpSpPr>
        <p:sp>
          <p:nvSpPr>
            <p:cNvPr id="9227" name="Text Box 21"/>
            <p:cNvSpPr txBox="1">
              <a:spLocks noChangeArrowheads="1"/>
            </p:cNvSpPr>
            <p:nvPr/>
          </p:nvSpPr>
          <p:spPr bwMode="auto">
            <a:xfrm>
              <a:off x="2050" y="944"/>
              <a:ext cx="790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400">
                  <a:solidFill>
                    <a:schemeClr val="hlink"/>
                  </a:solidFill>
                </a:rPr>
                <a:t>Text</a:t>
              </a:r>
            </a:p>
          </p:txBody>
        </p:sp>
        <p:sp>
          <p:nvSpPr>
            <p:cNvPr id="9228" name="Rectangle 22"/>
            <p:cNvSpPr>
              <a:spLocks noChangeArrowheads="1"/>
            </p:cNvSpPr>
            <p:nvPr/>
          </p:nvSpPr>
          <p:spPr bwMode="auto">
            <a:xfrm>
              <a:off x="2050" y="1104"/>
              <a:ext cx="7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400"/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352800" y="1360488"/>
            <a:ext cx="1362075" cy="4202112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ctr">
              <a:lnSpc>
                <a:spcPct val="94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de-CH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43525" y="1360488"/>
            <a:ext cx="1362075" cy="4202112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ctr">
              <a:lnSpc>
                <a:spcPct val="94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de-CH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343775" y="1360488"/>
            <a:ext cx="1362075" cy="4202112"/>
          </a:xfrm>
          <a:prstGeom prst="rect">
            <a:avLst/>
          </a:prstGeom>
          <a:solidFill>
            <a:schemeClr val="tx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66700" indent="-266700" algn="ctr">
              <a:lnSpc>
                <a:spcPct val="94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de-CH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47675" y="1411288"/>
            <a:ext cx="8248650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	1st half ‘97	1st half ‘96	Change</a:t>
            </a:r>
            <a:br>
              <a:rPr lang="en-GB"/>
            </a:br>
            <a:r>
              <a:rPr lang="en-GB"/>
              <a:t>	CHF m	CHF m	%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Net operating income	8.065	6.372	+27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Personnel expenses	3,765	2,863	+32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Other operating expenses	1,259	1,071	+18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Total operating expenses	5,046	3,934	+28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Gross operating profit	3,019	2,438	+24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Depreciation, write-offs	328	404	-19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Valuation adjustments	1,016	622	+63</a:t>
            </a:r>
          </a:p>
          <a:p>
            <a:pPr>
              <a:spcBef>
                <a:spcPct val="0"/>
              </a:spcBef>
              <a:spcAft>
                <a:spcPct val="50000"/>
              </a:spcAft>
              <a:buClrTx/>
              <a:buSzTx/>
              <a:buFontTx/>
              <a:buNone/>
              <a:tabLst>
                <a:tab pos="4054475" algn="r"/>
                <a:tab pos="6096000" algn="r"/>
                <a:tab pos="7886700" algn="r"/>
              </a:tabLst>
            </a:pPr>
            <a:r>
              <a:rPr lang="en-GB"/>
              <a:t>Pre-tax operating profit	1,675	1,412	+19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89700" y="5676900"/>
            <a:ext cx="22066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678 net of ICR or 9% increase</a:t>
            </a:r>
            <a:endParaRPr lang="en-GB" sz="160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Consolidated profit &amp; loss account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47675" y="1524000"/>
            <a:ext cx="960438" cy="4040188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800" tIns="64800" rIns="64800" bIns="64800" anchor="ctr">
            <a:spAutoFit/>
          </a:bodyPr>
          <a:lstStyle/>
          <a:p>
            <a:pPr marL="266700" indent="-266700" algn="ctr">
              <a:lnSpc>
                <a:spcPct val="94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de-CH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  <a:br>
              <a:rPr lang="en-GB" smtClean="0"/>
            </a:br>
            <a:r>
              <a:rPr lang="en-GB" smtClean="0"/>
              <a:t>Subtitle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779463" y="3627438"/>
            <a:ext cx="7897812" cy="808037"/>
            <a:chOff x="491" y="2285"/>
            <a:chExt cx="4975" cy="509"/>
          </a:xfrm>
        </p:grpSpPr>
        <p:sp>
          <p:nvSpPr>
            <p:cNvPr id="11279" name="Rectangle 5"/>
            <p:cNvSpPr>
              <a:spLocks noChangeArrowheads="1"/>
            </p:cNvSpPr>
            <p:nvPr/>
          </p:nvSpPr>
          <p:spPr bwMode="auto">
            <a:xfrm>
              <a:off x="1687" y="2285"/>
              <a:ext cx="377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95263" indent="-195263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GB"/>
                <a:t>Text</a:t>
              </a:r>
            </a:p>
          </p:txBody>
        </p:sp>
        <p:sp>
          <p:nvSpPr>
            <p:cNvPr id="11280" name="AutoShape 6"/>
            <p:cNvSpPr>
              <a:spLocks noChangeArrowheads="1"/>
            </p:cNvSpPr>
            <p:nvPr/>
          </p:nvSpPr>
          <p:spPr bwMode="auto">
            <a:xfrm>
              <a:off x="491" y="2313"/>
              <a:ext cx="832" cy="481"/>
            </a:xfrm>
            <a:prstGeom prst="homePlate">
              <a:avLst>
                <a:gd name="adj" fmla="val 21205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</a:pPr>
              <a:r>
                <a:rPr lang="en-GB">
                  <a:solidFill>
                    <a:schemeClr val="hlink"/>
                  </a:solidFill>
                </a:rPr>
                <a:t>Text</a:t>
              </a:r>
            </a:p>
          </p:txBody>
        </p:sp>
      </p:grp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779463" y="2597150"/>
            <a:ext cx="7897812" cy="804863"/>
            <a:chOff x="491" y="1636"/>
            <a:chExt cx="4975" cy="507"/>
          </a:xfrm>
        </p:grpSpPr>
        <p:sp>
          <p:nvSpPr>
            <p:cNvPr id="11277" name="Rectangle 8"/>
            <p:cNvSpPr>
              <a:spLocks noChangeArrowheads="1"/>
            </p:cNvSpPr>
            <p:nvPr/>
          </p:nvSpPr>
          <p:spPr bwMode="auto">
            <a:xfrm>
              <a:off x="1687" y="1636"/>
              <a:ext cx="377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95263" indent="-195263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GB"/>
                <a:t>Text</a:t>
              </a:r>
            </a:p>
          </p:txBody>
        </p:sp>
        <p:sp>
          <p:nvSpPr>
            <p:cNvPr id="11278" name="AutoShape 9"/>
            <p:cNvSpPr>
              <a:spLocks noChangeArrowheads="1"/>
            </p:cNvSpPr>
            <p:nvPr/>
          </p:nvSpPr>
          <p:spPr bwMode="auto">
            <a:xfrm>
              <a:off x="491" y="1662"/>
              <a:ext cx="832" cy="481"/>
            </a:xfrm>
            <a:prstGeom prst="homePlate">
              <a:avLst>
                <a:gd name="adj" fmla="val 21205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</a:pPr>
              <a:r>
                <a:rPr lang="en-GB">
                  <a:solidFill>
                    <a:schemeClr val="hlink"/>
                  </a:solidFill>
                </a:rPr>
                <a:t>Text</a:t>
              </a:r>
            </a:p>
          </p:txBody>
        </p:sp>
      </p:grpSp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779463" y="1573213"/>
            <a:ext cx="7897812" cy="795337"/>
            <a:chOff x="491" y="991"/>
            <a:chExt cx="4975" cy="501"/>
          </a:xfrm>
        </p:grpSpPr>
        <p:sp>
          <p:nvSpPr>
            <p:cNvPr id="11275" name="Rectangle 11"/>
            <p:cNvSpPr>
              <a:spLocks noChangeArrowheads="1"/>
            </p:cNvSpPr>
            <p:nvPr/>
          </p:nvSpPr>
          <p:spPr bwMode="auto">
            <a:xfrm>
              <a:off x="1687" y="991"/>
              <a:ext cx="377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95263" indent="-195263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GB"/>
                <a:t>Text</a:t>
              </a:r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>
              <a:off x="491" y="1011"/>
              <a:ext cx="832" cy="481"/>
            </a:xfrm>
            <a:prstGeom prst="homePlate">
              <a:avLst>
                <a:gd name="adj" fmla="val 21205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</a:pPr>
              <a:r>
                <a:rPr lang="en-GB">
                  <a:solidFill>
                    <a:schemeClr val="hlink"/>
                  </a:solidFill>
                </a:rPr>
                <a:t>Text</a:t>
              </a:r>
            </a:p>
          </p:txBody>
        </p:sp>
      </p:grpSp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779463" y="4664075"/>
            <a:ext cx="7897812" cy="804863"/>
            <a:chOff x="491" y="2938"/>
            <a:chExt cx="4975" cy="507"/>
          </a:xfrm>
        </p:grpSpPr>
        <p:sp>
          <p:nvSpPr>
            <p:cNvPr id="11273" name="Rectangle 14"/>
            <p:cNvSpPr>
              <a:spLocks noChangeArrowheads="1"/>
            </p:cNvSpPr>
            <p:nvPr/>
          </p:nvSpPr>
          <p:spPr bwMode="auto">
            <a:xfrm>
              <a:off x="1687" y="2938"/>
              <a:ext cx="377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95263" indent="-195263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GB"/>
                <a:t>Text</a:t>
              </a:r>
            </a:p>
          </p:txBody>
        </p:sp>
        <p:sp>
          <p:nvSpPr>
            <p:cNvPr id="11274" name="AutoShape 15"/>
            <p:cNvSpPr>
              <a:spLocks noChangeArrowheads="1"/>
            </p:cNvSpPr>
            <p:nvPr/>
          </p:nvSpPr>
          <p:spPr bwMode="auto">
            <a:xfrm>
              <a:off x="491" y="2964"/>
              <a:ext cx="832" cy="481"/>
            </a:xfrm>
            <a:prstGeom prst="homePlate">
              <a:avLst>
                <a:gd name="adj" fmla="val 21205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</a:pPr>
              <a:r>
                <a:rPr lang="en-GB">
                  <a:solidFill>
                    <a:schemeClr val="hlink"/>
                  </a:solidFill>
                </a:rPr>
                <a:t>Text</a:t>
              </a:r>
            </a:p>
          </p:txBody>
        </p:sp>
      </p:grp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61988" y="2378075"/>
            <a:ext cx="12080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redit Suisse Type Roman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redit Suisse Type Roman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redit Suisse Type Roman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redit Suisse Type Roman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redit Suisse Type 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Credit Suisse Type 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Credit Suisse Type 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Credit Suisse Type 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Credit Suisse Type Roman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en-GB" sz="2200">
                <a:solidFill>
                  <a:schemeClr val="hlink"/>
                </a:solidFill>
              </a:rPr>
              <a:t>Text</a:t>
            </a:r>
            <a:endParaRPr lang="en-GB" sz="2200" b="1">
              <a:solidFill>
                <a:schemeClr val="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5000" y="2378075"/>
            <a:ext cx="32194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57175" indent="-257175" defTabSz="72866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4286250" algn="l"/>
              </a:tabLst>
            </a:pPr>
            <a:r>
              <a:rPr lang="en-GB" sz="2200"/>
              <a:t>Text</a:t>
            </a:r>
          </a:p>
        </p:txBody>
      </p:sp>
      <p:sp>
        <p:nvSpPr>
          <p:cNvPr id="12293" name="Freeform 5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1828800" y="1381125"/>
            <a:ext cx="3497263" cy="914400"/>
          </a:xfrm>
          <a:custGeom>
            <a:avLst/>
            <a:gdLst>
              <a:gd name="T0" fmla="*/ 0 w 2382"/>
              <a:gd name="T1" fmla="*/ 0 h 576"/>
              <a:gd name="T2" fmla="*/ 3344570 w 2382"/>
              <a:gd name="T3" fmla="*/ 0 h 576"/>
              <a:gd name="T4" fmla="*/ 3497263 w 2382"/>
              <a:gd name="T5" fmla="*/ 457200 h 576"/>
              <a:gd name="T6" fmla="*/ 3344570 w 2382"/>
              <a:gd name="T7" fmla="*/ 914400 h 576"/>
              <a:gd name="T8" fmla="*/ 0 w 2382"/>
              <a:gd name="T9" fmla="*/ 914400 h 576"/>
              <a:gd name="T10" fmla="*/ 0 w 2382"/>
              <a:gd name="T11" fmla="*/ 457200 h 576"/>
              <a:gd name="T12" fmla="*/ 0 w 238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927225" y="1662113"/>
            <a:ext cx="317023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72866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sz="2200">
                <a:solidFill>
                  <a:schemeClr val="hlink"/>
                </a:solidFill>
              </a:rPr>
              <a:t>Text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367338" y="2378075"/>
            <a:ext cx="321945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57175" indent="-257175" defTabSz="72866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4286250" algn="l"/>
              </a:tabLst>
            </a:pPr>
            <a:r>
              <a:rPr lang="en-GB" sz="2200"/>
              <a:t>Text</a:t>
            </a:r>
          </a:p>
        </p:txBody>
      </p:sp>
      <p:sp>
        <p:nvSpPr>
          <p:cNvPr id="12296" name="Freeform 8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5113338" y="1381125"/>
            <a:ext cx="3497262" cy="914400"/>
          </a:xfrm>
          <a:custGeom>
            <a:avLst/>
            <a:gdLst>
              <a:gd name="T0" fmla="*/ 0 w 2382"/>
              <a:gd name="T1" fmla="*/ 0 h 576"/>
              <a:gd name="T2" fmla="*/ 3344569 w 2382"/>
              <a:gd name="T3" fmla="*/ 0 h 576"/>
              <a:gd name="T4" fmla="*/ 3497262 w 2382"/>
              <a:gd name="T5" fmla="*/ 457200 h 576"/>
              <a:gd name="T6" fmla="*/ 3344569 w 2382"/>
              <a:gd name="T7" fmla="*/ 914400 h 576"/>
              <a:gd name="T8" fmla="*/ 0 w 2382"/>
              <a:gd name="T9" fmla="*/ 914400 h 576"/>
              <a:gd name="T10" fmla="*/ 152693 w 2382"/>
              <a:gd name="T11" fmla="*/ 457200 h 576"/>
              <a:gd name="T12" fmla="*/ 0 w 2382"/>
              <a:gd name="T13" fmla="*/ 0 h 5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82" h="576">
                <a:moveTo>
                  <a:pt x="0" y="0"/>
                </a:moveTo>
                <a:lnTo>
                  <a:pt x="2278" y="0"/>
                </a:lnTo>
                <a:lnTo>
                  <a:pt x="2382" y="288"/>
                </a:lnTo>
                <a:lnTo>
                  <a:pt x="2278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435600" y="1662113"/>
            <a:ext cx="3000375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72866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sz="2200">
                <a:solidFill>
                  <a:schemeClr val="hlink"/>
                </a:solidFill>
              </a:rPr>
              <a:t>Text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447675" y="1381125"/>
            <a:ext cx="2159000" cy="1352550"/>
            <a:chOff x="282" y="870"/>
            <a:chExt cx="2652" cy="852"/>
          </a:xfrm>
        </p:grpSpPr>
        <p:sp>
          <p:nvSpPr>
            <p:cNvPr id="13329" name="Rectangle 4"/>
            <p:cNvSpPr>
              <a:spLocks noChangeArrowheads="1"/>
            </p:cNvSpPr>
            <p:nvPr/>
          </p:nvSpPr>
          <p:spPr bwMode="auto">
            <a:xfrm>
              <a:off x="340" y="1498"/>
              <a:ext cx="244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/>
                <a:t>Text</a:t>
              </a:r>
            </a:p>
          </p:txBody>
        </p:sp>
        <p:sp>
          <p:nvSpPr>
            <p:cNvPr id="13330" name="Freeform 5"/>
            <p:cNvSpPr>
              <a:spLocks/>
            </p:cNvSpPr>
            <p:nvPr>
              <p:custDataLst>
                <p:tags r:id="rId4"/>
              </p:custDataLst>
            </p:nvPr>
          </p:nvSpPr>
          <p:spPr bwMode="blackWhite">
            <a:xfrm>
              <a:off x="282" y="870"/>
              <a:ext cx="2652" cy="576"/>
            </a:xfrm>
            <a:custGeom>
              <a:avLst/>
              <a:gdLst>
                <a:gd name="T0" fmla="*/ 0 w 2382"/>
                <a:gd name="T1" fmla="*/ 0 h 576"/>
                <a:gd name="T2" fmla="*/ 2536 w 2382"/>
                <a:gd name="T3" fmla="*/ 0 h 576"/>
                <a:gd name="T4" fmla="*/ 2652 w 2382"/>
                <a:gd name="T5" fmla="*/ 288 h 576"/>
                <a:gd name="T6" fmla="*/ 2536 w 2382"/>
                <a:gd name="T7" fmla="*/ 576 h 576"/>
                <a:gd name="T8" fmla="*/ 0 w 2382"/>
                <a:gd name="T9" fmla="*/ 576 h 576"/>
                <a:gd name="T10" fmla="*/ 0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Rectangle 6"/>
            <p:cNvSpPr>
              <a:spLocks noChangeArrowheads="1"/>
            </p:cNvSpPr>
            <p:nvPr/>
          </p:nvSpPr>
          <p:spPr bwMode="auto">
            <a:xfrm>
              <a:off x="357" y="1047"/>
              <a:ext cx="240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</a:pPr>
              <a:r>
                <a:rPr lang="en-GB" sz="1600">
                  <a:solidFill>
                    <a:schemeClr val="hlink"/>
                  </a:solidFill>
                </a:rPr>
                <a:t>Text</a:t>
              </a:r>
            </a:p>
          </p:txBody>
        </p:sp>
      </p:grp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2457450" y="1381125"/>
            <a:ext cx="2159000" cy="1352550"/>
            <a:chOff x="2772" y="870"/>
            <a:chExt cx="2652" cy="852"/>
          </a:xfrm>
        </p:grpSpPr>
        <p:sp>
          <p:nvSpPr>
            <p:cNvPr id="13326" name="Rectangle 8"/>
            <p:cNvSpPr>
              <a:spLocks noChangeArrowheads="1"/>
            </p:cNvSpPr>
            <p:nvPr/>
          </p:nvSpPr>
          <p:spPr bwMode="auto">
            <a:xfrm>
              <a:off x="2965" y="1498"/>
              <a:ext cx="244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/>
                <a:t>Text</a:t>
              </a:r>
            </a:p>
          </p:txBody>
        </p:sp>
        <p:sp>
          <p:nvSpPr>
            <p:cNvPr id="13327" name="Freeform 9"/>
            <p:cNvSpPr>
              <a:spLocks/>
            </p:cNvSpPr>
            <p:nvPr>
              <p:custDataLst>
                <p:tags r:id="rId3"/>
              </p:custDataLst>
            </p:nvPr>
          </p:nvSpPr>
          <p:spPr bwMode="blackWhite">
            <a:xfrm>
              <a:off x="2772" y="870"/>
              <a:ext cx="2652" cy="576"/>
            </a:xfrm>
            <a:custGeom>
              <a:avLst/>
              <a:gdLst>
                <a:gd name="T0" fmla="*/ 0 w 2382"/>
                <a:gd name="T1" fmla="*/ 0 h 576"/>
                <a:gd name="T2" fmla="*/ 2536 w 2382"/>
                <a:gd name="T3" fmla="*/ 0 h 576"/>
                <a:gd name="T4" fmla="*/ 2652 w 2382"/>
                <a:gd name="T5" fmla="*/ 288 h 576"/>
                <a:gd name="T6" fmla="*/ 2536 w 2382"/>
                <a:gd name="T7" fmla="*/ 576 h 576"/>
                <a:gd name="T8" fmla="*/ 0 w 2382"/>
                <a:gd name="T9" fmla="*/ 576 h 576"/>
                <a:gd name="T10" fmla="*/ 116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328" name="Rectangle 10"/>
            <p:cNvSpPr>
              <a:spLocks noChangeArrowheads="1"/>
            </p:cNvSpPr>
            <p:nvPr/>
          </p:nvSpPr>
          <p:spPr bwMode="auto">
            <a:xfrm>
              <a:off x="3017" y="1047"/>
              <a:ext cx="227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</a:pPr>
              <a:r>
                <a:rPr lang="en-GB" sz="1600">
                  <a:solidFill>
                    <a:schemeClr val="hlink"/>
                  </a:solidFill>
                </a:rPr>
                <a:t>Text</a:t>
              </a:r>
            </a:p>
          </p:txBody>
        </p:sp>
      </p:grp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4467225" y="1381125"/>
            <a:ext cx="2159000" cy="1352550"/>
            <a:chOff x="2772" y="870"/>
            <a:chExt cx="2652" cy="852"/>
          </a:xfrm>
        </p:grpSpPr>
        <p:sp>
          <p:nvSpPr>
            <p:cNvPr id="13323" name="Rectangle 13"/>
            <p:cNvSpPr>
              <a:spLocks noChangeArrowheads="1"/>
            </p:cNvSpPr>
            <p:nvPr/>
          </p:nvSpPr>
          <p:spPr bwMode="auto">
            <a:xfrm>
              <a:off x="2965" y="1498"/>
              <a:ext cx="244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/>
                <a:t>Text</a:t>
              </a:r>
            </a:p>
          </p:txBody>
        </p:sp>
        <p:sp>
          <p:nvSpPr>
            <p:cNvPr id="13324" name="Freeform 14"/>
            <p:cNvSpPr>
              <a:spLocks/>
            </p:cNvSpPr>
            <p:nvPr>
              <p:custDataLst>
                <p:tags r:id="rId2"/>
              </p:custDataLst>
            </p:nvPr>
          </p:nvSpPr>
          <p:spPr bwMode="blackWhite">
            <a:xfrm>
              <a:off x="2772" y="870"/>
              <a:ext cx="2652" cy="576"/>
            </a:xfrm>
            <a:custGeom>
              <a:avLst/>
              <a:gdLst>
                <a:gd name="T0" fmla="*/ 0 w 2382"/>
                <a:gd name="T1" fmla="*/ 0 h 576"/>
                <a:gd name="T2" fmla="*/ 2536 w 2382"/>
                <a:gd name="T3" fmla="*/ 0 h 576"/>
                <a:gd name="T4" fmla="*/ 2652 w 2382"/>
                <a:gd name="T5" fmla="*/ 288 h 576"/>
                <a:gd name="T6" fmla="*/ 2536 w 2382"/>
                <a:gd name="T7" fmla="*/ 576 h 576"/>
                <a:gd name="T8" fmla="*/ 0 w 2382"/>
                <a:gd name="T9" fmla="*/ 576 h 576"/>
                <a:gd name="T10" fmla="*/ 116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325" name="Rectangle 15"/>
            <p:cNvSpPr>
              <a:spLocks noChangeArrowheads="1"/>
            </p:cNvSpPr>
            <p:nvPr/>
          </p:nvSpPr>
          <p:spPr bwMode="auto">
            <a:xfrm>
              <a:off x="3017" y="1047"/>
              <a:ext cx="227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</a:pPr>
              <a:r>
                <a:rPr lang="en-GB" sz="1600">
                  <a:solidFill>
                    <a:schemeClr val="hlink"/>
                  </a:solidFill>
                </a:rPr>
                <a:t>Text</a:t>
              </a:r>
            </a:p>
          </p:txBody>
        </p:sp>
      </p:grpSp>
      <p:grpSp>
        <p:nvGrpSpPr>
          <p:cNvPr id="13319" name="Group 16"/>
          <p:cNvGrpSpPr>
            <a:grpSpLocks/>
          </p:cNvGrpSpPr>
          <p:nvPr/>
        </p:nvGrpSpPr>
        <p:grpSpPr bwMode="auto">
          <a:xfrm>
            <a:off x="6477000" y="1381125"/>
            <a:ext cx="2159000" cy="1352550"/>
            <a:chOff x="2772" y="870"/>
            <a:chExt cx="2652" cy="852"/>
          </a:xfrm>
        </p:grpSpPr>
        <p:sp>
          <p:nvSpPr>
            <p:cNvPr id="13320" name="Rectangle 17"/>
            <p:cNvSpPr>
              <a:spLocks noChangeArrowheads="1"/>
            </p:cNvSpPr>
            <p:nvPr/>
          </p:nvSpPr>
          <p:spPr bwMode="auto">
            <a:xfrm>
              <a:off x="2965" y="1498"/>
              <a:ext cx="2441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257175" indent="-257175"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  <a:tabLst>
                  <a:tab pos="4286250" algn="l"/>
                </a:tabLst>
              </a:pPr>
              <a:r>
                <a:rPr lang="en-GB" sz="1600"/>
                <a:t>Text</a:t>
              </a:r>
            </a:p>
          </p:txBody>
        </p:sp>
        <p:sp>
          <p:nvSpPr>
            <p:cNvPr id="13321" name="Freeform 18"/>
            <p:cNvSpPr>
              <a:spLocks/>
            </p:cNvSpPr>
            <p:nvPr>
              <p:custDataLst>
                <p:tags r:id="rId1"/>
              </p:custDataLst>
            </p:nvPr>
          </p:nvSpPr>
          <p:spPr bwMode="blackWhite">
            <a:xfrm>
              <a:off x="2772" y="870"/>
              <a:ext cx="2652" cy="576"/>
            </a:xfrm>
            <a:custGeom>
              <a:avLst/>
              <a:gdLst>
                <a:gd name="T0" fmla="*/ 0 w 2382"/>
                <a:gd name="T1" fmla="*/ 0 h 576"/>
                <a:gd name="T2" fmla="*/ 2536 w 2382"/>
                <a:gd name="T3" fmla="*/ 0 h 576"/>
                <a:gd name="T4" fmla="*/ 2652 w 2382"/>
                <a:gd name="T5" fmla="*/ 288 h 576"/>
                <a:gd name="T6" fmla="*/ 2536 w 2382"/>
                <a:gd name="T7" fmla="*/ 576 h 576"/>
                <a:gd name="T8" fmla="*/ 0 w 2382"/>
                <a:gd name="T9" fmla="*/ 576 h 576"/>
                <a:gd name="T10" fmla="*/ 116 w 2382"/>
                <a:gd name="T11" fmla="*/ 288 h 576"/>
                <a:gd name="T12" fmla="*/ 0 w 238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2" h="576">
                  <a:moveTo>
                    <a:pt x="0" y="0"/>
                  </a:moveTo>
                  <a:lnTo>
                    <a:pt x="2278" y="0"/>
                  </a:lnTo>
                  <a:lnTo>
                    <a:pt x="2382" y="288"/>
                  </a:lnTo>
                  <a:lnTo>
                    <a:pt x="2278" y="576"/>
                  </a:lnTo>
                  <a:lnTo>
                    <a:pt x="0" y="576"/>
                  </a:lnTo>
                  <a:lnTo>
                    <a:pt x="10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322" name="Rectangle 19"/>
            <p:cNvSpPr>
              <a:spLocks noChangeArrowheads="1"/>
            </p:cNvSpPr>
            <p:nvPr/>
          </p:nvSpPr>
          <p:spPr bwMode="auto">
            <a:xfrm>
              <a:off x="3017" y="1047"/>
              <a:ext cx="2275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728663">
                <a:lnSpc>
                  <a:spcPct val="110000"/>
                </a:lnSpc>
                <a:spcBef>
                  <a:spcPct val="0"/>
                </a:spcBef>
                <a:buClr>
                  <a:schemeClr val="tx1"/>
                </a:buClr>
              </a:pPr>
              <a:r>
                <a:rPr lang="en-GB" sz="1600">
                  <a:solidFill>
                    <a:schemeClr val="hlink"/>
                  </a:solidFill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3683000" y="1590675"/>
            <a:ext cx="1773238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algn="ctr">
              <a:lnSpc>
                <a:spcPct val="94000"/>
              </a:lnSpc>
              <a:spcBef>
                <a:spcPct val="50000"/>
              </a:spcBef>
            </a:pPr>
            <a:r>
              <a:rPr lang="en-GB"/>
              <a:t>Name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14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6757988" y="3281363"/>
            <a:ext cx="1773237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algn="ctr">
              <a:lnSpc>
                <a:spcPct val="94000"/>
              </a:lnSpc>
              <a:spcBef>
                <a:spcPct val="50000"/>
              </a:spcBef>
            </a:pPr>
            <a:r>
              <a:rPr lang="en-GB"/>
              <a:t>Name</a:t>
            </a:r>
          </a:p>
        </p:txBody>
      </p:sp>
      <p:cxnSp>
        <p:nvCxnSpPr>
          <p:cNvPr id="14341" name="AutoShape 5"/>
          <p:cNvCxnSpPr>
            <a:cxnSpLocks noChangeShapeType="1"/>
            <a:stCxn id="14340" idx="0"/>
            <a:endCxn id="14338" idx="2"/>
          </p:cNvCxnSpPr>
          <p:nvPr/>
        </p:nvCxnSpPr>
        <p:spPr bwMode="auto">
          <a:xfrm rot="5400000" flipH="1">
            <a:off x="5864225" y="1500188"/>
            <a:ext cx="487363" cy="3074987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4708525" y="3281363"/>
            <a:ext cx="1773238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algn="ctr">
              <a:lnSpc>
                <a:spcPct val="94000"/>
              </a:lnSpc>
              <a:spcBef>
                <a:spcPct val="50000"/>
              </a:spcBef>
            </a:pPr>
            <a:r>
              <a:rPr lang="en-GB"/>
              <a:t>Name</a:t>
            </a:r>
          </a:p>
        </p:txBody>
      </p:sp>
      <p:cxnSp>
        <p:nvCxnSpPr>
          <p:cNvPr id="14343" name="AutoShape 7"/>
          <p:cNvCxnSpPr>
            <a:cxnSpLocks noChangeShapeType="1"/>
            <a:stCxn id="14342" idx="0"/>
            <a:endCxn id="14338" idx="2"/>
          </p:cNvCxnSpPr>
          <p:nvPr/>
        </p:nvCxnSpPr>
        <p:spPr bwMode="auto">
          <a:xfrm rot="5400000" flipH="1">
            <a:off x="4839494" y="2524919"/>
            <a:ext cx="487363" cy="1025525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2659063" y="3281363"/>
            <a:ext cx="1773237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algn="ctr">
              <a:lnSpc>
                <a:spcPct val="94000"/>
              </a:lnSpc>
              <a:spcBef>
                <a:spcPct val="50000"/>
              </a:spcBef>
            </a:pPr>
            <a:r>
              <a:rPr lang="en-GB"/>
              <a:t>Name</a:t>
            </a:r>
          </a:p>
        </p:txBody>
      </p:sp>
      <p:cxnSp>
        <p:nvCxnSpPr>
          <p:cNvPr id="14345" name="AutoShape 9"/>
          <p:cNvCxnSpPr>
            <a:cxnSpLocks noChangeShapeType="1"/>
            <a:stCxn id="14344" idx="0"/>
            <a:endCxn id="14338" idx="2"/>
          </p:cNvCxnSpPr>
          <p:nvPr/>
        </p:nvCxnSpPr>
        <p:spPr bwMode="auto">
          <a:xfrm rot="-5400000">
            <a:off x="3814762" y="2525713"/>
            <a:ext cx="487363" cy="1023938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6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blackWhite">
          <a:xfrm>
            <a:off x="609600" y="3281363"/>
            <a:ext cx="1773238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algn="ctr">
              <a:lnSpc>
                <a:spcPct val="94000"/>
              </a:lnSpc>
              <a:spcBef>
                <a:spcPct val="50000"/>
              </a:spcBef>
            </a:pPr>
            <a:r>
              <a:rPr lang="en-GB"/>
              <a:t>Name</a:t>
            </a:r>
          </a:p>
        </p:txBody>
      </p:sp>
      <p:cxnSp>
        <p:nvCxnSpPr>
          <p:cNvPr id="14347" name="AutoShape 11"/>
          <p:cNvCxnSpPr>
            <a:cxnSpLocks noChangeShapeType="1"/>
            <a:stCxn id="14346" idx="0"/>
            <a:endCxn id="14338" idx="2"/>
          </p:cNvCxnSpPr>
          <p:nvPr/>
        </p:nvCxnSpPr>
        <p:spPr bwMode="auto">
          <a:xfrm rot="-5400000">
            <a:off x="2790031" y="1500982"/>
            <a:ext cx="487363" cy="3073400"/>
          </a:xfrm>
          <a:prstGeom prst="bentConnector3">
            <a:avLst>
              <a:gd name="adj1" fmla="val 49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016750" y="1079500"/>
            <a:ext cx="1628775" cy="749300"/>
            <a:chOff x="4446" y="674"/>
            <a:chExt cx="1026" cy="472"/>
          </a:xfrm>
        </p:grpSpPr>
        <p:sp>
          <p:nvSpPr>
            <p:cNvPr id="15395" name="Line 4"/>
            <p:cNvSpPr>
              <a:spLocks noChangeShapeType="1"/>
            </p:cNvSpPr>
            <p:nvPr/>
          </p:nvSpPr>
          <p:spPr bwMode="gray">
            <a:xfrm>
              <a:off x="4453" y="746"/>
              <a:ext cx="31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5396" name="Line 5"/>
            <p:cNvSpPr>
              <a:spLocks noChangeShapeType="1"/>
            </p:cNvSpPr>
            <p:nvPr/>
          </p:nvSpPr>
          <p:spPr bwMode="gray">
            <a:xfrm>
              <a:off x="4446" y="912"/>
              <a:ext cx="31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5397" name="Line 6"/>
            <p:cNvSpPr>
              <a:spLocks noChangeShapeType="1"/>
            </p:cNvSpPr>
            <p:nvPr/>
          </p:nvSpPr>
          <p:spPr bwMode="gray">
            <a:xfrm>
              <a:off x="4453" y="1078"/>
              <a:ext cx="31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Rectangle 7"/>
            <p:cNvSpPr>
              <a:spLocks noChangeArrowheads="1"/>
            </p:cNvSpPr>
            <p:nvPr/>
          </p:nvSpPr>
          <p:spPr bwMode="gray">
            <a:xfrm>
              <a:off x="4841" y="674"/>
              <a:ext cx="63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874713" eaLnBrk="0" hangingPunct="0">
                <a:spcBef>
                  <a:spcPct val="0"/>
                </a:spcBef>
                <a:spcAft>
                  <a:spcPts val="438"/>
                </a:spcAft>
                <a:buClrTx/>
                <a:buSzTx/>
                <a:buFontTx/>
                <a:buNone/>
              </a:pPr>
              <a:r>
                <a:rPr lang="en-GB" sz="1400"/>
                <a:t>Legend</a:t>
              </a:r>
            </a:p>
            <a:p>
              <a:pPr defTabSz="874713" eaLnBrk="0" hangingPunct="0">
                <a:spcBef>
                  <a:spcPct val="0"/>
                </a:spcBef>
                <a:spcAft>
                  <a:spcPts val="438"/>
                </a:spcAft>
                <a:buClrTx/>
                <a:buSzTx/>
                <a:buFontTx/>
                <a:buNone/>
              </a:pPr>
              <a:r>
                <a:rPr lang="en-GB" sz="1400"/>
                <a:t>Legend</a:t>
              </a:r>
            </a:p>
            <a:p>
              <a:pPr defTabSz="874713" eaLnBrk="0" hangingPunct="0">
                <a:spcBef>
                  <a:spcPct val="0"/>
                </a:spcBef>
                <a:spcAft>
                  <a:spcPts val="438"/>
                </a:spcAft>
                <a:buClrTx/>
                <a:buSzTx/>
                <a:buFontTx/>
                <a:buNone/>
              </a:pPr>
              <a:r>
                <a:rPr lang="en-GB" sz="1400"/>
                <a:t>Legend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444500" y="1717675"/>
            <a:ext cx="8242300" cy="3949700"/>
            <a:chOff x="280" y="1082"/>
            <a:chExt cx="5192" cy="2488"/>
          </a:xfrm>
        </p:grpSpPr>
        <p:sp>
          <p:nvSpPr>
            <p:cNvPr id="15375" name="Text Box 9"/>
            <p:cNvSpPr txBox="1">
              <a:spLocks noChangeArrowheads="1"/>
            </p:cNvSpPr>
            <p:nvPr/>
          </p:nvSpPr>
          <p:spPr bwMode="auto">
            <a:xfrm>
              <a:off x="1731" y="1082"/>
              <a:ext cx="271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>
                  <a:solidFill>
                    <a:schemeClr val="hlink"/>
                  </a:solidFill>
                </a:rPr>
                <a:t>Week XX</a:t>
              </a:r>
            </a:p>
          </p:txBody>
        </p:sp>
        <p:sp>
          <p:nvSpPr>
            <p:cNvPr id="15376" name="Text Box 10"/>
            <p:cNvSpPr txBox="1">
              <a:spLocks noChangeArrowheads="1"/>
            </p:cNvSpPr>
            <p:nvPr/>
          </p:nvSpPr>
          <p:spPr bwMode="auto">
            <a:xfrm>
              <a:off x="1731" y="1291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Mon</a:t>
              </a:r>
            </a:p>
          </p:txBody>
        </p:sp>
        <p:sp>
          <p:nvSpPr>
            <p:cNvPr id="15377" name="Text Box 11"/>
            <p:cNvSpPr txBox="1">
              <a:spLocks noChangeArrowheads="1"/>
            </p:cNvSpPr>
            <p:nvPr/>
          </p:nvSpPr>
          <p:spPr bwMode="auto">
            <a:xfrm>
              <a:off x="2261" y="1291"/>
              <a:ext cx="5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Tue</a:t>
              </a:r>
            </a:p>
          </p:txBody>
        </p:sp>
        <p:sp>
          <p:nvSpPr>
            <p:cNvPr id="15378" name="Text Box 12"/>
            <p:cNvSpPr txBox="1">
              <a:spLocks noChangeArrowheads="1"/>
            </p:cNvSpPr>
            <p:nvPr/>
          </p:nvSpPr>
          <p:spPr bwMode="auto">
            <a:xfrm>
              <a:off x="2791" y="1291"/>
              <a:ext cx="57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Wed</a:t>
              </a:r>
            </a:p>
          </p:txBody>
        </p:sp>
        <p:sp>
          <p:nvSpPr>
            <p:cNvPr id="15379" name="Text Box 13"/>
            <p:cNvSpPr txBox="1">
              <a:spLocks noChangeArrowheads="1"/>
            </p:cNvSpPr>
            <p:nvPr/>
          </p:nvSpPr>
          <p:spPr bwMode="auto">
            <a:xfrm>
              <a:off x="3323" y="1291"/>
              <a:ext cx="57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Thur</a:t>
              </a:r>
            </a:p>
          </p:txBody>
        </p:sp>
        <p:sp>
          <p:nvSpPr>
            <p:cNvPr id="15380" name="Text Box 14"/>
            <p:cNvSpPr txBox="1">
              <a:spLocks noChangeArrowheads="1"/>
            </p:cNvSpPr>
            <p:nvPr/>
          </p:nvSpPr>
          <p:spPr bwMode="auto">
            <a:xfrm>
              <a:off x="3854" y="1291"/>
              <a:ext cx="5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Fri</a:t>
              </a:r>
            </a:p>
          </p:txBody>
        </p:sp>
        <p:sp>
          <p:nvSpPr>
            <p:cNvPr id="15381" name="Text Box 15"/>
            <p:cNvSpPr txBox="1">
              <a:spLocks noChangeArrowheads="1"/>
            </p:cNvSpPr>
            <p:nvPr/>
          </p:nvSpPr>
          <p:spPr bwMode="auto">
            <a:xfrm>
              <a:off x="4385" y="1291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Sat</a:t>
              </a:r>
            </a:p>
          </p:txBody>
        </p:sp>
        <p:sp>
          <p:nvSpPr>
            <p:cNvPr id="15382" name="Rectangle 16"/>
            <p:cNvSpPr>
              <a:spLocks noChangeArrowheads="1"/>
            </p:cNvSpPr>
            <p:nvPr/>
          </p:nvSpPr>
          <p:spPr bwMode="blackWhite">
            <a:xfrm>
              <a:off x="1747" y="1476"/>
              <a:ext cx="536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83" name="Rectangle 17"/>
            <p:cNvSpPr>
              <a:spLocks noChangeArrowheads="1"/>
            </p:cNvSpPr>
            <p:nvPr/>
          </p:nvSpPr>
          <p:spPr bwMode="blackWhite">
            <a:xfrm>
              <a:off x="2277" y="1476"/>
              <a:ext cx="535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84" name="Rectangle 18"/>
            <p:cNvSpPr>
              <a:spLocks noChangeArrowheads="1"/>
            </p:cNvSpPr>
            <p:nvPr/>
          </p:nvSpPr>
          <p:spPr bwMode="blackWhite">
            <a:xfrm>
              <a:off x="2805" y="1476"/>
              <a:ext cx="540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85" name="Rectangle 19"/>
            <p:cNvSpPr>
              <a:spLocks noChangeArrowheads="1"/>
            </p:cNvSpPr>
            <p:nvPr/>
          </p:nvSpPr>
          <p:spPr bwMode="blackWhite">
            <a:xfrm>
              <a:off x="3337" y="1476"/>
              <a:ext cx="538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86" name="Rectangle 20"/>
            <p:cNvSpPr>
              <a:spLocks noChangeArrowheads="1"/>
            </p:cNvSpPr>
            <p:nvPr/>
          </p:nvSpPr>
          <p:spPr bwMode="blackWhite">
            <a:xfrm>
              <a:off x="3868" y="1476"/>
              <a:ext cx="538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87" name="Rectangle 21"/>
            <p:cNvSpPr>
              <a:spLocks noChangeArrowheads="1"/>
            </p:cNvSpPr>
            <p:nvPr/>
          </p:nvSpPr>
          <p:spPr bwMode="blackWhite">
            <a:xfrm>
              <a:off x="4400" y="1476"/>
              <a:ext cx="538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88" name="Line 22"/>
            <p:cNvSpPr>
              <a:spLocks noChangeShapeType="1"/>
            </p:cNvSpPr>
            <p:nvPr/>
          </p:nvSpPr>
          <p:spPr bwMode="auto">
            <a:xfrm>
              <a:off x="1747" y="1261"/>
              <a:ext cx="372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Text Box 23"/>
            <p:cNvSpPr txBox="1">
              <a:spLocks noChangeArrowheads="1"/>
            </p:cNvSpPr>
            <p:nvPr/>
          </p:nvSpPr>
          <p:spPr bwMode="auto">
            <a:xfrm>
              <a:off x="4927" y="1291"/>
              <a:ext cx="50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/>
                <a:t>Sun</a:t>
              </a:r>
            </a:p>
          </p:txBody>
        </p:sp>
        <p:sp>
          <p:nvSpPr>
            <p:cNvPr id="15390" name="Rectangle 24"/>
            <p:cNvSpPr>
              <a:spLocks noChangeArrowheads="1"/>
            </p:cNvSpPr>
            <p:nvPr/>
          </p:nvSpPr>
          <p:spPr bwMode="blackWhite">
            <a:xfrm>
              <a:off x="4933" y="1476"/>
              <a:ext cx="539" cy="209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266700" indent="-266700" algn="ctr">
                <a:lnSpc>
                  <a:spcPct val="94000"/>
                </a:lnSpc>
                <a:spcBef>
                  <a:spcPct val="50000"/>
                </a:spcBef>
                <a:buFont typeface="Wingdings" pitchFamily="2" charset="2"/>
                <a:buChar char="§"/>
              </a:pPr>
              <a:endParaRPr lang="de-CH"/>
            </a:p>
          </p:txBody>
        </p:sp>
        <p:sp>
          <p:nvSpPr>
            <p:cNvPr id="15391" name="Text Box 25"/>
            <p:cNvSpPr txBox="1">
              <a:spLocks noChangeArrowheads="1"/>
            </p:cNvSpPr>
            <p:nvPr/>
          </p:nvSpPr>
          <p:spPr bwMode="auto">
            <a:xfrm>
              <a:off x="288" y="1082"/>
              <a:ext cx="138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</a:pPr>
              <a:r>
                <a:rPr lang="en-GB" sz="1600">
                  <a:solidFill>
                    <a:schemeClr val="hlink"/>
                  </a:solidFill>
                </a:rPr>
                <a:t>Title</a:t>
              </a:r>
            </a:p>
          </p:txBody>
        </p:sp>
        <p:sp>
          <p:nvSpPr>
            <p:cNvPr id="15392" name="Line 26"/>
            <p:cNvSpPr>
              <a:spLocks noChangeShapeType="1"/>
            </p:cNvSpPr>
            <p:nvPr/>
          </p:nvSpPr>
          <p:spPr bwMode="auto">
            <a:xfrm>
              <a:off x="295" y="1261"/>
              <a:ext cx="1474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27"/>
            <p:cNvSpPr>
              <a:spLocks noChangeShapeType="1"/>
            </p:cNvSpPr>
            <p:nvPr/>
          </p:nvSpPr>
          <p:spPr bwMode="auto">
            <a:xfrm>
              <a:off x="291" y="3569"/>
              <a:ext cx="1474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28"/>
            <p:cNvSpPr>
              <a:spLocks noChangeArrowheads="1"/>
            </p:cNvSpPr>
            <p:nvPr/>
          </p:nvSpPr>
          <p:spPr bwMode="auto">
            <a:xfrm>
              <a:off x="280" y="1497"/>
              <a:ext cx="140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marL="195263" indent="-195263" defTabSz="728663">
                <a:lnSpc>
                  <a:spcPts val="2200"/>
                </a:lnSpc>
                <a:spcBef>
                  <a:spcPct val="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GB" sz="1600"/>
                <a:t>Text</a:t>
              </a:r>
            </a:p>
          </p:txBody>
        </p:sp>
      </p:grpSp>
      <p:sp>
        <p:nvSpPr>
          <p:cNvPr id="15365" name="Line 29"/>
          <p:cNvSpPr>
            <a:spLocks noChangeShapeType="1"/>
          </p:cNvSpPr>
          <p:nvPr/>
        </p:nvSpPr>
        <p:spPr bwMode="gray">
          <a:xfrm>
            <a:off x="2782888" y="2581275"/>
            <a:ext cx="1182687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366" name="Line 30"/>
          <p:cNvSpPr>
            <a:spLocks noChangeShapeType="1"/>
          </p:cNvSpPr>
          <p:nvPr/>
        </p:nvSpPr>
        <p:spPr bwMode="gray">
          <a:xfrm flipV="1">
            <a:off x="2782888" y="2835275"/>
            <a:ext cx="11811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31"/>
          <p:cNvSpPr>
            <a:spLocks noChangeShapeType="1"/>
          </p:cNvSpPr>
          <p:nvPr/>
        </p:nvSpPr>
        <p:spPr bwMode="gray">
          <a:xfrm>
            <a:off x="2782888" y="3441700"/>
            <a:ext cx="117951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32"/>
          <p:cNvSpPr>
            <a:spLocks noChangeShapeType="1"/>
          </p:cNvSpPr>
          <p:nvPr/>
        </p:nvSpPr>
        <p:spPr bwMode="gray">
          <a:xfrm>
            <a:off x="2782888" y="3700463"/>
            <a:ext cx="117951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33"/>
          <p:cNvSpPr>
            <a:spLocks noChangeShapeType="1"/>
          </p:cNvSpPr>
          <p:nvPr/>
        </p:nvSpPr>
        <p:spPr bwMode="gray">
          <a:xfrm>
            <a:off x="2782888" y="3119438"/>
            <a:ext cx="11795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34"/>
          <p:cNvSpPr>
            <a:spLocks noChangeShapeType="1"/>
          </p:cNvSpPr>
          <p:nvPr/>
        </p:nvSpPr>
        <p:spPr bwMode="gray">
          <a:xfrm>
            <a:off x="2782888" y="3959225"/>
            <a:ext cx="11842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35"/>
          <p:cNvSpPr>
            <a:spLocks noChangeArrowheads="1"/>
          </p:cNvSpPr>
          <p:nvPr/>
        </p:nvSpPr>
        <p:spPr bwMode="auto">
          <a:xfrm>
            <a:off x="3008313" y="4151313"/>
            <a:ext cx="136525" cy="115887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SzTx/>
            </a:pPr>
            <a:endParaRPr lang="de-CH" sz="1600"/>
          </a:p>
        </p:txBody>
      </p:sp>
      <p:sp>
        <p:nvSpPr>
          <p:cNvPr id="15372" name="AutoShape 36"/>
          <p:cNvSpPr>
            <a:spLocks noChangeArrowheads="1"/>
          </p:cNvSpPr>
          <p:nvPr/>
        </p:nvSpPr>
        <p:spPr bwMode="auto">
          <a:xfrm>
            <a:off x="3008313" y="4441825"/>
            <a:ext cx="136525" cy="115888"/>
          </a:xfrm>
          <a:prstGeom prst="triangle">
            <a:avLst>
              <a:gd name="adj" fmla="val 4999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SzTx/>
            </a:pPr>
            <a:endParaRPr lang="de-CH" sz="100"/>
          </a:p>
        </p:txBody>
      </p:sp>
      <p:sp>
        <p:nvSpPr>
          <p:cNvPr id="15373" name="AutoShape 37"/>
          <p:cNvSpPr>
            <a:spLocks noChangeArrowheads="1"/>
          </p:cNvSpPr>
          <p:nvPr/>
        </p:nvSpPr>
        <p:spPr bwMode="auto">
          <a:xfrm>
            <a:off x="3008313" y="4730750"/>
            <a:ext cx="136525" cy="117475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SzTx/>
            </a:pPr>
            <a:endParaRPr lang="de-CH" sz="1600"/>
          </a:p>
        </p:txBody>
      </p:sp>
      <p:sp>
        <p:nvSpPr>
          <p:cNvPr id="15374" name="Rectangle 38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71600"/>
            <a:ext cx="3133725" cy="4302125"/>
          </a:xfrm>
        </p:spPr>
        <p:txBody>
          <a:bodyPr/>
          <a:lstStyle/>
          <a:p>
            <a:pPr eaLnBrk="1" hangingPunct="1"/>
            <a:r>
              <a:rPr lang="en-GB" sz="2000" smtClean="0"/>
              <a:t>Text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744913" y="1625600"/>
            <a:ext cx="4256087" cy="3784600"/>
            <a:chOff x="2359" y="1024"/>
            <a:chExt cx="2681" cy="2384"/>
          </a:xfrm>
        </p:grpSpPr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359" y="1024"/>
              <a:ext cx="2681" cy="2384"/>
              <a:chOff x="2234" y="1940"/>
              <a:chExt cx="1860" cy="1700"/>
            </a:xfrm>
          </p:grpSpPr>
          <p:sp>
            <p:nvSpPr>
              <p:cNvPr id="16393" name="Freeform 7"/>
              <p:cNvSpPr>
                <a:spLocks/>
              </p:cNvSpPr>
              <p:nvPr/>
            </p:nvSpPr>
            <p:spPr bwMode="blackWhite">
              <a:xfrm>
                <a:off x="2377" y="1940"/>
                <a:ext cx="1717" cy="887"/>
              </a:xfrm>
              <a:custGeom>
                <a:avLst/>
                <a:gdLst>
                  <a:gd name="T0" fmla="*/ 1591 w 1717"/>
                  <a:gd name="T1" fmla="*/ 589 h 887"/>
                  <a:gd name="T2" fmla="*/ 1551 w 1717"/>
                  <a:gd name="T3" fmla="*/ 480 h 887"/>
                  <a:gd name="T4" fmla="*/ 1495 w 1717"/>
                  <a:gd name="T5" fmla="*/ 378 h 887"/>
                  <a:gd name="T6" fmla="*/ 1426 w 1717"/>
                  <a:gd name="T7" fmla="*/ 284 h 887"/>
                  <a:gd name="T8" fmla="*/ 1344 w 1717"/>
                  <a:gd name="T9" fmla="*/ 201 h 887"/>
                  <a:gd name="T10" fmla="*/ 1251 w 1717"/>
                  <a:gd name="T11" fmla="*/ 131 h 887"/>
                  <a:gd name="T12" fmla="*/ 1149 w 1717"/>
                  <a:gd name="T13" fmla="*/ 75 h 887"/>
                  <a:gd name="T14" fmla="*/ 1039 w 1717"/>
                  <a:gd name="T15" fmla="*/ 34 h 887"/>
                  <a:gd name="T16" fmla="*/ 926 w 1717"/>
                  <a:gd name="T17" fmla="*/ 9 h 887"/>
                  <a:gd name="T18" fmla="*/ 809 w 1717"/>
                  <a:gd name="T19" fmla="*/ 0 h 887"/>
                  <a:gd name="T20" fmla="*/ 694 w 1717"/>
                  <a:gd name="T21" fmla="*/ 9 h 887"/>
                  <a:gd name="T22" fmla="*/ 579 w 1717"/>
                  <a:gd name="T23" fmla="*/ 33 h 887"/>
                  <a:gd name="T24" fmla="*/ 470 w 1717"/>
                  <a:gd name="T25" fmla="*/ 74 h 887"/>
                  <a:gd name="T26" fmla="*/ 367 w 1717"/>
                  <a:gd name="T27" fmla="*/ 130 h 887"/>
                  <a:gd name="T28" fmla="*/ 275 w 1717"/>
                  <a:gd name="T29" fmla="*/ 199 h 887"/>
                  <a:gd name="T30" fmla="*/ 192 w 1717"/>
                  <a:gd name="T31" fmla="*/ 282 h 887"/>
                  <a:gd name="T32" fmla="*/ 122 w 1717"/>
                  <a:gd name="T33" fmla="*/ 374 h 887"/>
                  <a:gd name="T34" fmla="*/ 66 w 1717"/>
                  <a:gd name="T35" fmla="*/ 477 h 887"/>
                  <a:gd name="T36" fmla="*/ 25 w 1717"/>
                  <a:gd name="T37" fmla="*/ 586 h 887"/>
                  <a:gd name="T38" fmla="*/ 0 w 1717"/>
                  <a:gd name="T39" fmla="*/ 699 h 887"/>
                  <a:gd name="T40" fmla="*/ 237 w 1717"/>
                  <a:gd name="T41" fmla="*/ 543 h 887"/>
                  <a:gd name="T42" fmla="*/ 442 w 1717"/>
                  <a:gd name="T43" fmla="*/ 660 h 887"/>
                  <a:gd name="T44" fmla="*/ 484 w 1717"/>
                  <a:gd name="T45" fmla="*/ 591 h 887"/>
                  <a:gd name="T46" fmla="*/ 540 w 1717"/>
                  <a:gd name="T47" fmla="*/ 531 h 887"/>
                  <a:gd name="T48" fmla="*/ 605 w 1717"/>
                  <a:gd name="T49" fmla="*/ 485 h 887"/>
                  <a:gd name="T50" fmla="*/ 679 w 1717"/>
                  <a:gd name="T51" fmla="*/ 451 h 887"/>
                  <a:gd name="T52" fmla="*/ 758 w 1717"/>
                  <a:gd name="T53" fmla="*/ 432 h 887"/>
                  <a:gd name="T54" fmla="*/ 839 w 1717"/>
                  <a:gd name="T55" fmla="*/ 430 h 887"/>
                  <a:gd name="T56" fmla="*/ 919 w 1717"/>
                  <a:gd name="T57" fmla="*/ 444 h 887"/>
                  <a:gd name="T58" fmla="*/ 995 w 1717"/>
                  <a:gd name="T59" fmla="*/ 473 h 887"/>
                  <a:gd name="T60" fmla="*/ 1063 w 1717"/>
                  <a:gd name="T61" fmla="*/ 516 h 887"/>
                  <a:gd name="T62" fmla="*/ 1121 w 1717"/>
                  <a:gd name="T63" fmla="*/ 573 h 887"/>
                  <a:gd name="T64" fmla="*/ 1168 w 1717"/>
                  <a:gd name="T65" fmla="*/ 640 h 887"/>
                  <a:gd name="T66" fmla="*/ 1041 w 1717"/>
                  <a:gd name="T67" fmla="*/ 646 h 887"/>
                  <a:gd name="T68" fmla="*/ 1716 w 1717"/>
                  <a:gd name="T69" fmla="*/ 646 h 88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17" h="887">
                    <a:moveTo>
                      <a:pt x="1606" y="646"/>
                    </a:moveTo>
                    <a:lnTo>
                      <a:pt x="1591" y="589"/>
                    </a:lnTo>
                    <a:lnTo>
                      <a:pt x="1573" y="534"/>
                    </a:lnTo>
                    <a:lnTo>
                      <a:pt x="1551" y="480"/>
                    </a:lnTo>
                    <a:lnTo>
                      <a:pt x="1525" y="428"/>
                    </a:lnTo>
                    <a:lnTo>
                      <a:pt x="1495" y="378"/>
                    </a:lnTo>
                    <a:lnTo>
                      <a:pt x="1463" y="330"/>
                    </a:lnTo>
                    <a:lnTo>
                      <a:pt x="1426" y="284"/>
                    </a:lnTo>
                    <a:lnTo>
                      <a:pt x="1386" y="241"/>
                    </a:lnTo>
                    <a:lnTo>
                      <a:pt x="1344" y="201"/>
                    </a:lnTo>
                    <a:lnTo>
                      <a:pt x="1298" y="165"/>
                    </a:lnTo>
                    <a:lnTo>
                      <a:pt x="1251" y="131"/>
                    </a:lnTo>
                    <a:lnTo>
                      <a:pt x="1201" y="102"/>
                    </a:lnTo>
                    <a:lnTo>
                      <a:pt x="1149" y="75"/>
                    </a:lnTo>
                    <a:lnTo>
                      <a:pt x="1095" y="52"/>
                    </a:lnTo>
                    <a:lnTo>
                      <a:pt x="1039" y="34"/>
                    </a:lnTo>
                    <a:lnTo>
                      <a:pt x="983" y="20"/>
                    </a:lnTo>
                    <a:lnTo>
                      <a:pt x="926" y="9"/>
                    </a:lnTo>
                    <a:lnTo>
                      <a:pt x="867" y="2"/>
                    </a:lnTo>
                    <a:lnTo>
                      <a:pt x="809" y="0"/>
                    </a:lnTo>
                    <a:lnTo>
                      <a:pt x="752" y="2"/>
                    </a:lnTo>
                    <a:lnTo>
                      <a:pt x="694" y="9"/>
                    </a:lnTo>
                    <a:lnTo>
                      <a:pt x="636" y="19"/>
                    </a:lnTo>
                    <a:lnTo>
                      <a:pt x="579" y="33"/>
                    </a:lnTo>
                    <a:lnTo>
                      <a:pt x="523" y="51"/>
                    </a:lnTo>
                    <a:lnTo>
                      <a:pt x="470" y="74"/>
                    </a:lnTo>
                    <a:lnTo>
                      <a:pt x="418" y="99"/>
                    </a:lnTo>
                    <a:lnTo>
                      <a:pt x="367" y="130"/>
                    </a:lnTo>
                    <a:lnTo>
                      <a:pt x="320" y="163"/>
                    </a:lnTo>
                    <a:lnTo>
                      <a:pt x="275" y="199"/>
                    </a:lnTo>
                    <a:lnTo>
                      <a:pt x="231" y="239"/>
                    </a:lnTo>
                    <a:lnTo>
                      <a:pt x="192" y="282"/>
                    </a:lnTo>
                    <a:lnTo>
                      <a:pt x="155" y="326"/>
                    </a:lnTo>
                    <a:lnTo>
                      <a:pt x="122" y="374"/>
                    </a:lnTo>
                    <a:lnTo>
                      <a:pt x="93" y="425"/>
                    </a:lnTo>
                    <a:lnTo>
                      <a:pt x="66" y="477"/>
                    </a:lnTo>
                    <a:lnTo>
                      <a:pt x="44" y="530"/>
                    </a:lnTo>
                    <a:lnTo>
                      <a:pt x="25" y="586"/>
                    </a:lnTo>
                    <a:lnTo>
                      <a:pt x="11" y="643"/>
                    </a:lnTo>
                    <a:lnTo>
                      <a:pt x="0" y="699"/>
                    </a:lnTo>
                    <a:lnTo>
                      <a:pt x="120" y="623"/>
                    </a:lnTo>
                    <a:lnTo>
                      <a:pt x="237" y="543"/>
                    </a:lnTo>
                    <a:lnTo>
                      <a:pt x="426" y="697"/>
                    </a:lnTo>
                    <a:lnTo>
                      <a:pt x="442" y="660"/>
                    </a:lnTo>
                    <a:lnTo>
                      <a:pt x="461" y="624"/>
                    </a:lnTo>
                    <a:lnTo>
                      <a:pt x="484" y="591"/>
                    </a:lnTo>
                    <a:lnTo>
                      <a:pt x="510" y="560"/>
                    </a:lnTo>
                    <a:lnTo>
                      <a:pt x="540" y="531"/>
                    </a:lnTo>
                    <a:lnTo>
                      <a:pt x="572" y="506"/>
                    </a:lnTo>
                    <a:lnTo>
                      <a:pt x="605" y="485"/>
                    </a:lnTo>
                    <a:lnTo>
                      <a:pt x="641" y="466"/>
                    </a:lnTo>
                    <a:lnTo>
                      <a:pt x="679" y="451"/>
                    </a:lnTo>
                    <a:lnTo>
                      <a:pt x="718" y="440"/>
                    </a:lnTo>
                    <a:lnTo>
                      <a:pt x="758" y="432"/>
                    </a:lnTo>
                    <a:lnTo>
                      <a:pt x="798" y="429"/>
                    </a:lnTo>
                    <a:lnTo>
                      <a:pt x="839" y="430"/>
                    </a:lnTo>
                    <a:lnTo>
                      <a:pt x="879" y="435"/>
                    </a:lnTo>
                    <a:lnTo>
                      <a:pt x="919" y="444"/>
                    </a:lnTo>
                    <a:lnTo>
                      <a:pt x="958" y="456"/>
                    </a:lnTo>
                    <a:lnTo>
                      <a:pt x="995" y="473"/>
                    </a:lnTo>
                    <a:lnTo>
                      <a:pt x="1030" y="493"/>
                    </a:lnTo>
                    <a:lnTo>
                      <a:pt x="1063" y="516"/>
                    </a:lnTo>
                    <a:lnTo>
                      <a:pt x="1094" y="543"/>
                    </a:lnTo>
                    <a:lnTo>
                      <a:pt x="1121" y="573"/>
                    </a:lnTo>
                    <a:lnTo>
                      <a:pt x="1146" y="605"/>
                    </a:lnTo>
                    <a:lnTo>
                      <a:pt x="1168" y="640"/>
                    </a:lnTo>
                    <a:lnTo>
                      <a:pt x="1171" y="646"/>
                    </a:lnTo>
                    <a:lnTo>
                      <a:pt x="1041" y="646"/>
                    </a:lnTo>
                    <a:lnTo>
                      <a:pt x="1382" y="886"/>
                    </a:lnTo>
                    <a:lnTo>
                      <a:pt x="1716" y="646"/>
                    </a:lnTo>
                    <a:lnTo>
                      <a:pt x="1606" y="646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8"/>
              <p:cNvSpPr>
                <a:spLocks/>
              </p:cNvSpPr>
              <p:nvPr/>
            </p:nvSpPr>
            <p:spPr bwMode="blackWhite">
              <a:xfrm>
                <a:off x="2234" y="2545"/>
                <a:ext cx="1776" cy="1095"/>
              </a:xfrm>
              <a:custGeom>
                <a:avLst/>
                <a:gdLst>
                  <a:gd name="T0" fmla="*/ 1365 w 1776"/>
                  <a:gd name="T1" fmla="*/ 265 h 1095"/>
                  <a:gd name="T2" fmla="*/ 1360 w 1776"/>
                  <a:gd name="T3" fmla="*/ 349 h 1095"/>
                  <a:gd name="T4" fmla="*/ 1337 w 1776"/>
                  <a:gd name="T5" fmla="*/ 429 h 1095"/>
                  <a:gd name="T6" fmla="*/ 1299 w 1776"/>
                  <a:gd name="T7" fmla="*/ 504 h 1095"/>
                  <a:gd name="T8" fmla="*/ 1247 w 1776"/>
                  <a:gd name="T9" fmla="*/ 569 h 1095"/>
                  <a:gd name="T10" fmla="*/ 1183 w 1776"/>
                  <a:gd name="T11" fmla="*/ 624 h 1095"/>
                  <a:gd name="T12" fmla="*/ 1108 w 1776"/>
                  <a:gd name="T13" fmla="*/ 663 h 1095"/>
                  <a:gd name="T14" fmla="*/ 1028 w 1776"/>
                  <a:gd name="T15" fmla="*/ 686 h 1095"/>
                  <a:gd name="T16" fmla="*/ 945 w 1776"/>
                  <a:gd name="T17" fmla="*/ 692 h 1095"/>
                  <a:gd name="T18" fmla="*/ 861 w 1776"/>
                  <a:gd name="T19" fmla="*/ 682 h 1095"/>
                  <a:gd name="T20" fmla="*/ 782 w 1776"/>
                  <a:gd name="T21" fmla="*/ 655 h 1095"/>
                  <a:gd name="T22" fmla="*/ 709 w 1776"/>
                  <a:gd name="T23" fmla="*/ 613 h 1095"/>
                  <a:gd name="T24" fmla="*/ 647 w 1776"/>
                  <a:gd name="T25" fmla="*/ 556 h 1095"/>
                  <a:gd name="T26" fmla="*/ 598 w 1776"/>
                  <a:gd name="T27" fmla="*/ 488 h 1095"/>
                  <a:gd name="T28" fmla="*/ 563 w 1776"/>
                  <a:gd name="T29" fmla="*/ 412 h 1095"/>
                  <a:gd name="T30" fmla="*/ 544 w 1776"/>
                  <a:gd name="T31" fmla="*/ 330 h 1095"/>
                  <a:gd name="T32" fmla="*/ 543 w 1776"/>
                  <a:gd name="T33" fmla="*/ 246 h 1095"/>
                  <a:gd name="T34" fmla="*/ 379 w 1776"/>
                  <a:gd name="T35" fmla="*/ 0 h 1095"/>
                  <a:gd name="T36" fmla="*/ 134 w 1776"/>
                  <a:gd name="T37" fmla="*/ 238 h 1095"/>
                  <a:gd name="T38" fmla="*/ 138 w 1776"/>
                  <a:gd name="T39" fmla="*/ 357 h 1095"/>
                  <a:gd name="T40" fmla="*/ 158 w 1776"/>
                  <a:gd name="T41" fmla="*/ 473 h 1095"/>
                  <a:gd name="T42" fmla="*/ 195 w 1776"/>
                  <a:gd name="T43" fmla="*/ 585 h 1095"/>
                  <a:gd name="T44" fmla="*/ 248 w 1776"/>
                  <a:gd name="T45" fmla="*/ 691 h 1095"/>
                  <a:gd name="T46" fmla="*/ 315 w 1776"/>
                  <a:gd name="T47" fmla="*/ 788 h 1095"/>
                  <a:gd name="T48" fmla="*/ 396 w 1776"/>
                  <a:gd name="T49" fmla="*/ 875 h 1095"/>
                  <a:gd name="T50" fmla="*/ 489 w 1776"/>
                  <a:gd name="T51" fmla="*/ 949 h 1095"/>
                  <a:gd name="T52" fmla="*/ 590 w 1776"/>
                  <a:gd name="T53" fmla="*/ 1009 h 1095"/>
                  <a:gd name="T54" fmla="*/ 699 w 1776"/>
                  <a:gd name="T55" fmla="*/ 1053 h 1095"/>
                  <a:gd name="T56" fmla="*/ 815 w 1776"/>
                  <a:gd name="T57" fmla="*/ 1082 h 1095"/>
                  <a:gd name="T58" fmla="*/ 932 w 1776"/>
                  <a:gd name="T59" fmla="*/ 1094 h 1095"/>
                  <a:gd name="T60" fmla="*/ 1051 w 1776"/>
                  <a:gd name="T61" fmla="*/ 1088 h 1095"/>
                  <a:gd name="T62" fmla="*/ 1166 w 1776"/>
                  <a:gd name="T63" fmla="*/ 1067 h 1095"/>
                  <a:gd name="T64" fmla="*/ 1279 w 1776"/>
                  <a:gd name="T65" fmla="*/ 1027 h 1095"/>
                  <a:gd name="T66" fmla="*/ 1383 w 1776"/>
                  <a:gd name="T67" fmla="*/ 973 h 1095"/>
                  <a:gd name="T68" fmla="*/ 1479 w 1776"/>
                  <a:gd name="T69" fmla="*/ 904 h 1095"/>
                  <a:gd name="T70" fmla="*/ 1564 w 1776"/>
                  <a:gd name="T71" fmla="*/ 822 h 1095"/>
                  <a:gd name="T72" fmla="*/ 1636 w 1776"/>
                  <a:gd name="T73" fmla="*/ 728 h 1095"/>
                  <a:gd name="T74" fmla="*/ 1695 w 1776"/>
                  <a:gd name="T75" fmla="*/ 626 h 1095"/>
                  <a:gd name="T76" fmla="*/ 1738 w 1776"/>
                  <a:gd name="T77" fmla="*/ 516 h 1095"/>
                  <a:gd name="T78" fmla="*/ 1765 w 1776"/>
                  <a:gd name="T79" fmla="*/ 400 h 1095"/>
                  <a:gd name="T80" fmla="*/ 1775 w 1776"/>
                  <a:gd name="T81" fmla="*/ 282 h 1095"/>
                  <a:gd name="T82" fmla="*/ 1767 w 1776"/>
                  <a:gd name="T83" fmla="*/ 164 h 1095"/>
                  <a:gd name="T84" fmla="*/ 1361 w 1776"/>
                  <a:gd name="T85" fmla="*/ 222 h 10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776" h="1095">
                    <a:moveTo>
                      <a:pt x="1361" y="222"/>
                    </a:moveTo>
                    <a:lnTo>
                      <a:pt x="1365" y="265"/>
                    </a:lnTo>
                    <a:lnTo>
                      <a:pt x="1365" y="306"/>
                    </a:lnTo>
                    <a:lnTo>
                      <a:pt x="1360" y="349"/>
                    </a:lnTo>
                    <a:lnTo>
                      <a:pt x="1351" y="389"/>
                    </a:lnTo>
                    <a:lnTo>
                      <a:pt x="1337" y="429"/>
                    </a:lnTo>
                    <a:lnTo>
                      <a:pt x="1321" y="468"/>
                    </a:lnTo>
                    <a:lnTo>
                      <a:pt x="1299" y="504"/>
                    </a:lnTo>
                    <a:lnTo>
                      <a:pt x="1275" y="539"/>
                    </a:lnTo>
                    <a:lnTo>
                      <a:pt x="1247" y="569"/>
                    </a:lnTo>
                    <a:lnTo>
                      <a:pt x="1216" y="597"/>
                    </a:lnTo>
                    <a:lnTo>
                      <a:pt x="1183" y="624"/>
                    </a:lnTo>
                    <a:lnTo>
                      <a:pt x="1146" y="644"/>
                    </a:lnTo>
                    <a:lnTo>
                      <a:pt x="1108" y="663"/>
                    </a:lnTo>
                    <a:lnTo>
                      <a:pt x="1069" y="676"/>
                    </a:lnTo>
                    <a:lnTo>
                      <a:pt x="1028" y="686"/>
                    </a:lnTo>
                    <a:lnTo>
                      <a:pt x="986" y="691"/>
                    </a:lnTo>
                    <a:lnTo>
                      <a:pt x="945" y="692"/>
                    </a:lnTo>
                    <a:lnTo>
                      <a:pt x="902" y="689"/>
                    </a:lnTo>
                    <a:lnTo>
                      <a:pt x="861" y="682"/>
                    </a:lnTo>
                    <a:lnTo>
                      <a:pt x="820" y="670"/>
                    </a:lnTo>
                    <a:lnTo>
                      <a:pt x="782" y="655"/>
                    </a:lnTo>
                    <a:lnTo>
                      <a:pt x="744" y="636"/>
                    </a:lnTo>
                    <a:lnTo>
                      <a:pt x="709" y="613"/>
                    </a:lnTo>
                    <a:lnTo>
                      <a:pt x="676" y="585"/>
                    </a:lnTo>
                    <a:lnTo>
                      <a:pt x="647" y="556"/>
                    </a:lnTo>
                    <a:lnTo>
                      <a:pt x="621" y="523"/>
                    </a:lnTo>
                    <a:lnTo>
                      <a:pt x="598" y="488"/>
                    </a:lnTo>
                    <a:lnTo>
                      <a:pt x="578" y="451"/>
                    </a:lnTo>
                    <a:lnTo>
                      <a:pt x="563" y="412"/>
                    </a:lnTo>
                    <a:lnTo>
                      <a:pt x="552" y="372"/>
                    </a:lnTo>
                    <a:lnTo>
                      <a:pt x="544" y="330"/>
                    </a:lnTo>
                    <a:lnTo>
                      <a:pt x="542" y="288"/>
                    </a:lnTo>
                    <a:lnTo>
                      <a:pt x="543" y="246"/>
                    </a:lnTo>
                    <a:lnTo>
                      <a:pt x="680" y="246"/>
                    </a:lnTo>
                    <a:lnTo>
                      <a:pt x="379" y="0"/>
                    </a:lnTo>
                    <a:lnTo>
                      <a:pt x="0" y="237"/>
                    </a:lnTo>
                    <a:lnTo>
                      <a:pt x="134" y="238"/>
                    </a:lnTo>
                    <a:lnTo>
                      <a:pt x="134" y="297"/>
                    </a:lnTo>
                    <a:lnTo>
                      <a:pt x="138" y="357"/>
                    </a:lnTo>
                    <a:lnTo>
                      <a:pt x="146" y="415"/>
                    </a:lnTo>
                    <a:lnTo>
                      <a:pt x="158" y="473"/>
                    </a:lnTo>
                    <a:lnTo>
                      <a:pt x="175" y="530"/>
                    </a:lnTo>
                    <a:lnTo>
                      <a:pt x="195" y="585"/>
                    </a:lnTo>
                    <a:lnTo>
                      <a:pt x="219" y="640"/>
                    </a:lnTo>
                    <a:lnTo>
                      <a:pt x="248" y="691"/>
                    </a:lnTo>
                    <a:lnTo>
                      <a:pt x="280" y="741"/>
                    </a:lnTo>
                    <a:lnTo>
                      <a:pt x="315" y="788"/>
                    </a:lnTo>
                    <a:lnTo>
                      <a:pt x="355" y="833"/>
                    </a:lnTo>
                    <a:lnTo>
                      <a:pt x="396" y="875"/>
                    </a:lnTo>
                    <a:lnTo>
                      <a:pt x="441" y="914"/>
                    </a:lnTo>
                    <a:lnTo>
                      <a:pt x="489" y="949"/>
                    </a:lnTo>
                    <a:lnTo>
                      <a:pt x="538" y="980"/>
                    </a:lnTo>
                    <a:lnTo>
                      <a:pt x="590" y="1009"/>
                    </a:lnTo>
                    <a:lnTo>
                      <a:pt x="645" y="1033"/>
                    </a:lnTo>
                    <a:lnTo>
                      <a:pt x="699" y="1053"/>
                    </a:lnTo>
                    <a:lnTo>
                      <a:pt x="757" y="1070"/>
                    </a:lnTo>
                    <a:lnTo>
                      <a:pt x="815" y="1082"/>
                    </a:lnTo>
                    <a:lnTo>
                      <a:pt x="873" y="1089"/>
                    </a:lnTo>
                    <a:lnTo>
                      <a:pt x="932" y="1094"/>
                    </a:lnTo>
                    <a:lnTo>
                      <a:pt x="992" y="1093"/>
                    </a:lnTo>
                    <a:lnTo>
                      <a:pt x="1051" y="1088"/>
                    </a:lnTo>
                    <a:lnTo>
                      <a:pt x="1108" y="1080"/>
                    </a:lnTo>
                    <a:lnTo>
                      <a:pt x="1166" y="1067"/>
                    </a:lnTo>
                    <a:lnTo>
                      <a:pt x="1223" y="1049"/>
                    </a:lnTo>
                    <a:lnTo>
                      <a:pt x="1279" y="1027"/>
                    </a:lnTo>
                    <a:lnTo>
                      <a:pt x="1332" y="1002"/>
                    </a:lnTo>
                    <a:lnTo>
                      <a:pt x="1383" y="973"/>
                    </a:lnTo>
                    <a:lnTo>
                      <a:pt x="1432" y="940"/>
                    </a:lnTo>
                    <a:lnTo>
                      <a:pt x="1479" y="904"/>
                    </a:lnTo>
                    <a:lnTo>
                      <a:pt x="1523" y="865"/>
                    </a:lnTo>
                    <a:lnTo>
                      <a:pt x="1564" y="822"/>
                    </a:lnTo>
                    <a:lnTo>
                      <a:pt x="1602" y="776"/>
                    </a:lnTo>
                    <a:lnTo>
                      <a:pt x="1636" y="728"/>
                    </a:lnTo>
                    <a:lnTo>
                      <a:pt x="1668" y="678"/>
                    </a:lnTo>
                    <a:lnTo>
                      <a:pt x="1695" y="626"/>
                    </a:lnTo>
                    <a:lnTo>
                      <a:pt x="1719" y="571"/>
                    </a:lnTo>
                    <a:lnTo>
                      <a:pt x="1738" y="516"/>
                    </a:lnTo>
                    <a:lnTo>
                      <a:pt x="1754" y="459"/>
                    </a:lnTo>
                    <a:lnTo>
                      <a:pt x="1765" y="400"/>
                    </a:lnTo>
                    <a:lnTo>
                      <a:pt x="1772" y="342"/>
                    </a:lnTo>
                    <a:lnTo>
                      <a:pt x="1775" y="282"/>
                    </a:lnTo>
                    <a:lnTo>
                      <a:pt x="1774" y="223"/>
                    </a:lnTo>
                    <a:lnTo>
                      <a:pt x="1767" y="164"/>
                    </a:lnTo>
                    <a:lnTo>
                      <a:pt x="1529" y="342"/>
                    </a:lnTo>
                    <a:lnTo>
                      <a:pt x="1361" y="222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1" name="Text Box 9"/>
            <p:cNvSpPr txBox="1">
              <a:spLocks noChangeArrowheads="1"/>
            </p:cNvSpPr>
            <p:nvPr/>
          </p:nvSpPr>
          <p:spPr bwMode="auto">
            <a:xfrm>
              <a:off x="3081" y="1201"/>
              <a:ext cx="1302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/>
                <a:t>Text</a:t>
              </a:r>
            </a:p>
          </p:txBody>
        </p: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3081" y="2995"/>
              <a:ext cx="1302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/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71600"/>
            <a:ext cx="3133725" cy="4302125"/>
          </a:xfrm>
        </p:spPr>
        <p:txBody>
          <a:bodyPr/>
          <a:lstStyle/>
          <a:p>
            <a:pPr eaLnBrk="1" hangingPunct="1"/>
            <a:r>
              <a:rPr lang="en-GB" sz="2000" smtClean="0"/>
              <a:t>Text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3733800" y="1619250"/>
            <a:ext cx="4191000" cy="3867150"/>
            <a:chOff x="2352" y="1020"/>
            <a:chExt cx="2640" cy="2436"/>
          </a:xfrm>
        </p:grpSpPr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352" y="1020"/>
              <a:ext cx="2640" cy="2436"/>
              <a:chOff x="1750" y="1107"/>
              <a:chExt cx="2803" cy="2586"/>
            </a:xfrm>
          </p:grpSpPr>
          <p:sp>
            <p:nvSpPr>
              <p:cNvPr id="17418" name="Freeform 7"/>
              <p:cNvSpPr>
                <a:spLocks/>
              </p:cNvSpPr>
              <p:nvPr/>
            </p:nvSpPr>
            <p:spPr bwMode="blackWhite">
              <a:xfrm>
                <a:off x="1959" y="1107"/>
                <a:ext cx="2333" cy="1096"/>
              </a:xfrm>
              <a:custGeom>
                <a:avLst/>
                <a:gdLst>
                  <a:gd name="T0" fmla="*/ 1477 w 1553"/>
                  <a:gd name="T1" fmla="*/ 850 h 753"/>
                  <a:gd name="T2" fmla="*/ 2129 w 1553"/>
                  <a:gd name="T3" fmla="*/ 787 h 753"/>
                  <a:gd name="T4" fmla="*/ 2331 w 1553"/>
                  <a:gd name="T5" fmla="*/ 218 h 753"/>
                  <a:gd name="T6" fmla="*/ 2174 w 1553"/>
                  <a:gd name="T7" fmla="*/ 330 h 753"/>
                  <a:gd name="T8" fmla="*/ 2100 w 1553"/>
                  <a:gd name="T9" fmla="*/ 271 h 753"/>
                  <a:gd name="T10" fmla="*/ 2024 w 1553"/>
                  <a:gd name="T11" fmla="*/ 217 h 753"/>
                  <a:gd name="T12" fmla="*/ 1944 w 1553"/>
                  <a:gd name="T13" fmla="*/ 169 h 753"/>
                  <a:gd name="T14" fmla="*/ 1860 w 1553"/>
                  <a:gd name="T15" fmla="*/ 127 h 753"/>
                  <a:gd name="T16" fmla="*/ 1774 w 1553"/>
                  <a:gd name="T17" fmla="*/ 89 h 753"/>
                  <a:gd name="T18" fmla="*/ 1686 w 1553"/>
                  <a:gd name="T19" fmla="*/ 60 h 753"/>
                  <a:gd name="T20" fmla="*/ 1592 w 1553"/>
                  <a:gd name="T21" fmla="*/ 33 h 753"/>
                  <a:gd name="T22" fmla="*/ 1501 w 1553"/>
                  <a:gd name="T23" fmla="*/ 17 h 753"/>
                  <a:gd name="T24" fmla="*/ 1406 w 1553"/>
                  <a:gd name="T25" fmla="*/ 6 h 753"/>
                  <a:gd name="T26" fmla="*/ 1311 w 1553"/>
                  <a:gd name="T27" fmla="*/ 0 h 753"/>
                  <a:gd name="T28" fmla="*/ 1217 w 1553"/>
                  <a:gd name="T29" fmla="*/ 3 h 753"/>
                  <a:gd name="T30" fmla="*/ 1124 w 1553"/>
                  <a:gd name="T31" fmla="*/ 12 h 753"/>
                  <a:gd name="T32" fmla="*/ 1029 w 1553"/>
                  <a:gd name="T33" fmla="*/ 28 h 753"/>
                  <a:gd name="T34" fmla="*/ 937 w 1553"/>
                  <a:gd name="T35" fmla="*/ 49 h 753"/>
                  <a:gd name="T36" fmla="*/ 847 w 1553"/>
                  <a:gd name="T37" fmla="*/ 77 h 753"/>
                  <a:gd name="T38" fmla="*/ 760 w 1553"/>
                  <a:gd name="T39" fmla="*/ 111 h 753"/>
                  <a:gd name="T40" fmla="*/ 675 w 1553"/>
                  <a:gd name="T41" fmla="*/ 151 h 753"/>
                  <a:gd name="T42" fmla="*/ 593 w 1553"/>
                  <a:gd name="T43" fmla="*/ 199 h 753"/>
                  <a:gd name="T44" fmla="*/ 514 w 1553"/>
                  <a:gd name="T45" fmla="*/ 250 h 753"/>
                  <a:gd name="T46" fmla="*/ 442 w 1553"/>
                  <a:gd name="T47" fmla="*/ 309 h 753"/>
                  <a:gd name="T48" fmla="*/ 373 w 1553"/>
                  <a:gd name="T49" fmla="*/ 370 h 753"/>
                  <a:gd name="T50" fmla="*/ 308 w 1553"/>
                  <a:gd name="T51" fmla="*/ 438 h 753"/>
                  <a:gd name="T52" fmla="*/ 248 w 1553"/>
                  <a:gd name="T53" fmla="*/ 509 h 753"/>
                  <a:gd name="T54" fmla="*/ 195 w 1553"/>
                  <a:gd name="T55" fmla="*/ 584 h 753"/>
                  <a:gd name="T56" fmla="*/ 147 w 1553"/>
                  <a:gd name="T57" fmla="*/ 664 h 753"/>
                  <a:gd name="T58" fmla="*/ 107 w 1553"/>
                  <a:gd name="T59" fmla="*/ 745 h 753"/>
                  <a:gd name="T60" fmla="*/ 69 w 1553"/>
                  <a:gd name="T61" fmla="*/ 830 h 753"/>
                  <a:gd name="T62" fmla="*/ 41 w 1553"/>
                  <a:gd name="T63" fmla="*/ 918 h 753"/>
                  <a:gd name="T64" fmla="*/ 17 w 1553"/>
                  <a:gd name="T65" fmla="*/ 1007 h 753"/>
                  <a:gd name="T66" fmla="*/ 0 w 1553"/>
                  <a:gd name="T67" fmla="*/ 1095 h 753"/>
                  <a:gd name="T68" fmla="*/ 334 w 1553"/>
                  <a:gd name="T69" fmla="*/ 885 h 753"/>
                  <a:gd name="T70" fmla="*/ 661 w 1553"/>
                  <a:gd name="T71" fmla="*/ 1090 h 753"/>
                  <a:gd name="T72" fmla="*/ 684 w 1553"/>
                  <a:gd name="T73" fmla="*/ 1033 h 753"/>
                  <a:gd name="T74" fmla="*/ 712 w 1553"/>
                  <a:gd name="T75" fmla="*/ 975 h 753"/>
                  <a:gd name="T76" fmla="*/ 748 w 1553"/>
                  <a:gd name="T77" fmla="*/ 920 h 753"/>
                  <a:gd name="T78" fmla="*/ 789 w 1553"/>
                  <a:gd name="T79" fmla="*/ 867 h 753"/>
                  <a:gd name="T80" fmla="*/ 835 w 1553"/>
                  <a:gd name="T81" fmla="*/ 819 h 753"/>
                  <a:gd name="T82" fmla="*/ 885 w 1553"/>
                  <a:gd name="T83" fmla="*/ 776 h 753"/>
                  <a:gd name="T84" fmla="*/ 940 w 1553"/>
                  <a:gd name="T85" fmla="*/ 738 h 753"/>
                  <a:gd name="T86" fmla="*/ 999 w 1553"/>
                  <a:gd name="T87" fmla="*/ 706 h 753"/>
                  <a:gd name="T88" fmla="*/ 1061 w 1553"/>
                  <a:gd name="T89" fmla="*/ 680 h 753"/>
                  <a:gd name="T90" fmla="*/ 1125 w 1553"/>
                  <a:gd name="T91" fmla="*/ 659 h 753"/>
                  <a:gd name="T92" fmla="*/ 1191 w 1553"/>
                  <a:gd name="T93" fmla="*/ 645 h 753"/>
                  <a:gd name="T94" fmla="*/ 1257 w 1553"/>
                  <a:gd name="T95" fmla="*/ 638 h 753"/>
                  <a:gd name="T96" fmla="*/ 1325 w 1553"/>
                  <a:gd name="T97" fmla="*/ 638 h 753"/>
                  <a:gd name="T98" fmla="*/ 1393 w 1553"/>
                  <a:gd name="T99" fmla="*/ 643 h 753"/>
                  <a:gd name="T100" fmla="*/ 1459 w 1553"/>
                  <a:gd name="T101" fmla="*/ 655 h 753"/>
                  <a:gd name="T102" fmla="*/ 1523 w 1553"/>
                  <a:gd name="T103" fmla="*/ 675 h 753"/>
                  <a:gd name="T104" fmla="*/ 1585 w 1553"/>
                  <a:gd name="T105" fmla="*/ 699 h 753"/>
                  <a:gd name="T106" fmla="*/ 1645 w 1553"/>
                  <a:gd name="T107" fmla="*/ 731 h 753"/>
                  <a:gd name="T108" fmla="*/ 1477 w 1553"/>
                  <a:gd name="T109" fmla="*/ 850 h 7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53" h="753">
                    <a:moveTo>
                      <a:pt x="983" y="584"/>
                    </a:moveTo>
                    <a:lnTo>
                      <a:pt x="1417" y="541"/>
                    </a:lnTo>
                    <a:lnTo>
                      <a:pt x="1552" y="150"/>
                    </a:lnTo>
                    <a:lnTo>
                      <a:pt x="1447" y="227"/>
                    </a:lnTo>
                    <a:lnTo>
                      <a:pt x="1398" y="186"/>
                    </a:lnTo>
                    <a:lnTo>
                      <a:pt x="1347" y="149"/>
                    </a:lnTo>
                    <a:lnTo>
                      <a:pt x="1294" y="116"/>
                    </a:lnTo>
                    <a:lnTo>
                      <a:pt x="1238" y="87"/>
                    </a:lnTo>
                    <a:lnTo>
                      <a:pt x="1181" y="61"/>
                    </a:lnTo>
                    <a:lnTo>
                      <a:pt x="1122" y="41"/>
                    </a:lnTo>
                    <a:lnTo>
                      <a:pt x="1060" y="23"/>
                    </a:lnTo>
                    <a:lnTo>
                      <a:pt x="999" y="12"/>
                    </a:lnTo>
                    <a:lnTo>
                      <a:pt x="936" y="4"/>
                    </a:lnTo>
                    <a:lnTo>
                      <a:pt x="873" y="0"/>
                    </a:lnTo>
                    <a:lnTo>
                      <a:pt x="810" y="2"/>
                    </a:lnTo>
                    <a:lnTo>
                      <a:pt x="748" y="8"/>
                    </a:lnTo>
                    <a:lnTo>
                      <a:pt x="685" y="19"/>
                    </a:lnTo>
                    <a:lnTo>
                      <a:pt x="624" y="34"/>
                    </a:lnTo>
                    <a:lnTo>
                      <a:pt x="564" y="53"/>
                    </a:lnTo>
                    <a:lnTo>
                      <a:pt x="506" y="76"/>
                    </a:lnTo>
                    <a:lnTo>
                      <a:pt x="449" y="104"/>
                    </a:lnTo>
                    <a:lnTo>
                      <a:pt x="395" y="137"/>
                    </a:lnTo>
                    <a:lnTo>
                      <a:pt x="342" y="172"/>
                    </a:lnTo>
                    <a:lnTo>
                      <a:pt x="294" y="212"/>
                    </a:lnTo>
                    <a:lnTo>
                      <a:pt x="248" y="254"/>
                    </a:lnTo>
                    <a:lnTo>
                      <a:pt x="205" y="301"/>
                    </a:lnTo>
                    <a:lnTo>
                      <a:pt x="165" y="350"/>
                    </a:lnTo>
                    <a:lnTo>
                      <a:pt x="130" y="401"/>
                    </a:lnTo>
                    <a:lnTo>
                      <a:pt x="98" y="456"/>
                    </a:lnTo>
                    <a:lnTo>
                      <a:pt x="71" y="512"/>
                    </a:lnTo>
                    <a:lnTo>
                      <a:pt x="46" y="570"/>
                    </a:lnTo>
                    <a:lnTo>
                      <a:pt x="27" y="631"/>
                    </a:lnTo>
                    <a:lnTo>
                      <a:pt x="11" y="692"/>
                    </a:lnTo>
                    <a:lnTo>
                      <a:pt x="0" y="752"/>
                    </a:lnTo>
                    <a:lnTo>
                      <a:pt x="222" y="608"/>
                    </a:lnTo>
                    <a:lnTo>
                      <a:pt x="440" y="749"/>
                    </a:lnTo>
                    <a:lnTo>
                      <a:pt x="455" y="710"/>
                    </a:lnTo>
                    <a:lnTo>
                      <a:pt x="474" y="670"/>
                    </a:lnTo>
                    <a:lnTo>
                      <a:pt x="498" y="632"/>
                    </a:lnTo>
                    <a:lnTo>
                      <a:pt x="525" y="596"/>
                    </a:lnTo>
                    <a:lnTo>
                      <a:pt x="556" y="563"/>
                    </a:lnTo>
                    <a:lnTo>
                      <a:pt x="589" y="533"/>
                    </a:lnTo>
                    <a:lnTo>
                      <a:pt x="626" y="507"/>
                    </a:lnTo>
                    <a:lnTo>
                      <a:pt x="665" y="485"/>
                    </a:lnTo>
                    <a:lnTo>
                      <a:pt x="706" y="467"/>
                    </a:lnTo>
                    <a:lnTo>
                      <a:pt x="749" y="453"/>
                    </a:lnTo>
                    <a:lnTo>
                      <a:pt x="793" y="443"/>
                    </a:lnTo>
                    <a:lnTo>
                      <a:pt x="837" y="438"/>
                    </a:lnTo>
                    <a:lnTo>
                      <a:pt x="882" y="438"/>
                    </a:lnTo>
                    <a:lnTo>
                      <a:pt x="927" y="442"/>
                    </a:lnTo>
                    <a:lnTo>
                      <a:pt x="971" y="450"/>
                    </a:lnTo>
                    <a:lnTo>
                      <a:pt x="1014" y="464"/>
                    </a:lnTo>
                    <a:lnTo>
                      <a:pt x="1055" y="480"/>
                    </a:lnTo>
                    <a:lnTo>
                      <a:pt x="1095" y="502"/>
                    </a:lnTo>
                    <a:lnTo>
                      <a:pt x="983" y="584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8"/>
              <p:cNvSpPr>
                <a:spLocks/>
              </p:cNvSpPr>
              <p:nvPr/>
            </p:nvSpPr>
            <p:spPr bwMode="blackWhite">
              <a:xfrm>
                <a:off x="1750" y="2074"/>
                <a:ext cx="1834" cy="1557"/>
              </a:xfrm>
              <a:custGeom>
                <a:avLst/>
                <a:gdLst>
                  <a:gd name="T0" fmla="*/ 1832 w 1221"/>
                  <a:gd name="T1" fmla="*/ 1515 h 1071"/>
                  <a:gd name="T2" fmla="*/ 1505 w 1221"/>
                  <a:gd name="T3" fmla="*/ 1231 h 1071"/>
                  <a:gd name="T4" fmla="*/ 1624 w 1221"/>
                  <a:gd name="T5" fmla="*/ 916 h 1071"/>
                  <a:gd name="T6" fmla="*/ 1559 w 1221"/>
                  <a:gd name="T7" fmla="*/ 923 h 1071"/>
                  <a:gd name="T8" fmla="*/ 1493 w 1221"/>
                  <a:gd name="T9" fmla="*/ 925 h 1071"/>
                  <a:gd name="T10" fmla="*/ 1427 w 1221"/>
                  <a:gd name="T11" fmla="*/ 922 h 1071"/>
                  <a:gd name="T12" fmla="*/ 1361 w 1221"/>
                  <a:gd name="T13" fmla="*/ 910 h 1071"/>
                  <a:gd name="T14" fmla="*/ 1299 w 1221"/>
                  <a:gd name="T15" fmla="*/ 893 h 1071"/>
                  <a:gd name="T16" fmla="*/ 1236 w 1221"/>
                  <a:gd name="T17" fmla="*/ 871 h 1071"/>
                  <a:gd name="T18" fmla="*/ 1178 w 1221"/>
                  <a:gd name="T19" fmla="*/ 842 h 1071"/>
                  <a:gd name="T20" fmla="*/ 1122 w 1221"/>
                  <a:gd name="T21" fmla="*/ 808 h 1071"/>
                  <a:gd name="T22" fmla="*/ 1071 w 1221"/>
                  <a:gd name="T23" fmla="*/ 768 h 1071"/>
                  <a:gd name="T24" fmla="*/ 1024 w 1221"/>
                  <a:gd name="T25" fmla="*/ 721 h 1071"/>
                  <a:gd name="T26" fmla="*/ 981 w 1221"/>
                  <a:gd name="T27" fmla="*/ 673 h 1071"/>
                  <a:gd name="T28" fmla="*/ 945 w 1221"/>
                  <a:gd name="T29" fmla="*/ 621 h 1071"/>
                  <a:gd name="T30" fmla="*/ 915 w 1221"/>
                  <a:gd name="T31" fmla="*/ 567 h 1071"/>
                  <a:gd name="T32" fmla="*/ 892 w 1221"/>
                  <a:gd name="T33" fmla="*/ 512 h 1071"/>
                  <a:gd name="T34" fmla="*/ 873 w 1221"/>
                  <a:gd name="T35" fmla="*/ 456 h 1071"/>
                  <a:gd name="T36" fmla="*/ 861 w 1221"/>
                  <a:gd name="T37" fmla="*/ 397 h 1071"/>
                  <a:gd name="T38" fmla="*/ 853 w 1221"/>
                  <a:gd name="T39" fmla="*/ 337 h 1071"/>
                  <a:gd name="T40" fmla="*/ 1069 w 1221"/>
                  <a:gd name="T41" fmla="*/ 337 h 1071"/>
                  <a:gd name="T42" fmla="*/ 553 w 1221"/>
                  <a:gd name="T43" fmla="*/ 0 h 1071"/>
                  <a:gd name="T44" fmla="*/ 0 w 1221"/>
                  <a:gd name="T45" fmla="*/ 342 h 1071"/>
                  <a:gd name="T46" fmla="*/ 201 w 1221"/>
                  <a:gd name="T47" fmla="*/ 340 h 1071"/>
                  <a:gd name="T48" fmla="*/ 209 w 1221"/>
                  <a:gd name="T49" fmla="*/ 430 h 1071"/>
                  <a:gd name="T50" fmla="*/ 222 w 1221"/>
                  <a:gd name="T51" fmla="*/ 520 h 1071"/>
                  <a:gd name="T52" fmla="*/ 242 w 1221"/>
                  <a:gd name="T53" fmla="*/ 609 h 1071"/>
                  <a:gd name="T54" fmla="*/ 267 w 1221"/>
                  <a:gd name="T55" fmla="*/ 696 h 1071"/>
                  <a:gd name="T56" fmla="*/ 300 w 1221"/>
                  <a:gd name="T57" fmla="*/ 782 h 1071"/>
                  <a:gd name="T58" fmla="*/ 341 w 1221"/>
                  <a:gd name="T59" fmla="*/ 865 h 1071"/>
                  <a:gd name="T60" fmla="*/ 386 w 1221"/>
                  <a:gd name="T61" fmla="*/ 945 h 1071"/>
                  <a:gd name="T62" fmla="*/ 437 w 1221"/>
                  <a:gd name="T63" fmla="*/ 1021 h 1071"/>
                  <a:gd name="T64" fmla="*/ 493 w 1221"/>
                  <a:gd name="T65" fmla="*/ 1092 h 1071"/>
                  <a:gd name="T66" fmla="*/ 554 w 1221"/>
                  <a:gd name="T67" fmla="*/ 1159 h 1071"/>
                  <a:gd name="T68" fmla="*/ 620 w 1221"/>
                  <a:gd name="T69" fmla="*/ 1223 h 1071"/>
                  <a:gd name="T70" fmla="*/ 689 w 1221"/>
                  <a:gd name="T71" fmla="*/ 1282 h 1071"/>
                  <a:gd name="T72" fmla="*/ 765 w 1221"/>
                  <a:gd name="T73" fmla="*/ 1336 h 1071"/>
                  <a:gd name="T74" fmla="*/ 844 w 1221"/>
                  <a:gd name="T75" fmla="*/ 1383 h 1071"/>
                  <a:gd name="T76" fmla="*/ 927 w 1221"/>
                  <a:gd name="T77" fmla="*/ 1426 h 1071"/>
                  <a:gd name="T78" fmla="*/ 1011 w 1221"/>
                  <a:gd name="T79" fmla="*/ 1464 h 1071"/>
                  <a:gd name="T80" fmla="*/ 1099 w 1221"/>
                  <a:gd name="T81" fmla="*/ 1493 h 1071"/>
                  <a:gd name="T82" fmla="*/ 1188 w 1221"/>
                  <a:gd name="T83" fmla="*/ 1519 h 1071"/>
                  <a:gd name="T84" fmla="*/ 1280 w 1221"/>
                  <a:gd name="T85" fmla="*/ 1537 h 1071"/>
                  <a:gd name="T86" fmla="*/ 1371 w 1221"/>
                  <a:gd name="T87" fmla="*/ 1551 h 1071"/>
                  <a:gd name="T88" fmla="*/ 1464 w 1221"/>
                  <a:gd name="T89" fmla="*/ 1556 h 1071"/>
                  <a:gd name="T90" fmla="*/ 1558 w 1221"/>
                  <a:gd name="T91" fmla="*/ 1556 h 1071"/>
                  <a:gd name="T92" fmla="*/ 1649 w 1221"/>
                  <a:gd name="T93" fmla="*/ 1550 h 1071"/>
                  <a:gd name="T94" fmla="*/ 1742 w 1221"/>
                  <a:gd name="T95" fmla="*/ 1535 h 1071"/>
                  <a:gd name="T96" fmla="*/ 1832 w 1221"/>
                  <a:gd name="T97" fmla="*/ 1515 h 10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21" h="1071">
                    <a:moveTo>
                      <a:pt x="1220" y="1042"/>
                    </a:moveTo>
                    <a:lnTo>
                      <a:pt x="1002" y="847"/>
                    </a:lnTo>
                    <a:lnTo>
                      <a:pt x="1081" y="630"/>
                    </a:lnTo>
                    <a:lnTo>
                      <a:pt x="1038" y="635"/>
                    </a:lnTo>
                    <a:lnTo>
                      <a:pt x="994" y="636"/>
                    </a:lnTo>
                    <a:lnTo>
                      <a:pt x="950" y="634"/>
                    </a:lnTo>
                    <a:lnTo>
                      <a:pt x="906" y="626"/>
                    </a:lnTo>
                    <a:lnTo>
                      <a:pt x="865" y="614"/>
                    </a:lnTo>
                    <a:lnTo>
                      <a:pt x="823" y="599"/>
                    </a:lnTo>
                    <a:lnTo>
                      <a:pt x="784" y="579"/>
                    </a:lnTo>
                    <a:lnTo>
                      <a:pt x="747" y="556"/>
                    </a:lnTo>
                    <a:lnTo>
                      <a:pt x="713" y="528"/>
                    </a:lnTo>
                    <a:lnTo>
                      <a:pt x="682" y="496"/>
                    </a:lnTo>
                    <a:lnTo>
                      <a:pt x="653" y="463"/>
                    </a:lnTo>
                    <a:lnTo>
                      <a:pt x="629" y="427"/>
                    </a:lnTo>
                    <a:lnTo>
                      <a:pt x="609" y="390"/>
                    </a:lnTo>
                    <a:lnTo>
                      <a:pt x="594" y="352"/>
                    </a:lnTo>
                    <a:lnTo>
                      <a:pt x="581" y="314"/>
                    </a:lnTo>
                    <a:lnTo>
                      <a:pt x="573" y="273"/>
                    </a:lnTo>
                    <a:lnTo>
                      <a:pt x="568" y="232"/>
                    </a:lnTo>
                    <a:lnTo>
                      <a:pt x="712" y="232"/>
                    </a:lnTo>
                    <a:lnTo>
                      <a:pt x="368" y="0"/>
                    </a:lnTo>
                    <a:lnTo>
                      <a:pt x="0" y="235"/>
                    </a:lnTo>
                    <a:lnTo>
                      <a:pt x="134" y="234"/>
                    </a:lnTo>
                    <a:lnTo>
                      <a:pt x="139" y="296"/>
                    </a:lnTo>
                    <a:lnTo>
                      <a:pt x="148" y="358"/>
                    </a:lnTo>
                    <a:lnTo>
                      <a:pt x="161" y="419"/>
                    </a:lnTo>
                    <a:lnTo>
                      <a:pt x="178" y="479"/>
                    </a:lnTo>
                    <a:lnTo>
                      <a:pt x="200" y="538"/>
                    </a:lnTo>
                    <a:lnTo>
                      <a:pt x="227" y="595"/>
                    </a:lnTo>
                    <a:lnTo>
                      <a:pt x="257" y="650"/>
                    </a:lnTo>
                    <a:lnTo>
                      <a:pt x="291" y="702"/>
                    </a:lnTo>
                    <a:lnTo>
                      <a:pt x="328" y="751"/>
                    </a:lnTo>
                    <a:lnTo>
                      <a:pt x="369" y="797"/>
                    </a:lnTo>
                    <a:lnTo>
                      <a:pt x="413" y="841"/>
                    </a:lnTo>
                    <a:lnTo>
                      <a:pt x="459" y="882"/>
                    </a:lnTo>
                    <a:lnTo>
                      <a:pt x="509" y="919"/>
                    </a:lnTo>
                    <a:lnTo>
                      <a:pt x="562" y="951"/>
                    </a:lnTo>
                    <a:lnTo>
                      <a:pt x="617" y="981"/>
                    </a:lnTo>
                    <a:lnTo>
                      <a:pt x="673" y="1007"/>
                    </a:lnTo>
                    <a:lnTo>
                      <a:pt x="732" y="1027"/>
                    </a:lnTo>
                    <a:lnTo>
                      <a:pt x="791" y="1045"/>
                    </a:lnTo>
                    <a:lnTo>
                      <a:pt x="852" y="1057"/>
                    </a:lnTo>
                    <a:lnTo>
                      <a:pt x="913" y="1067"/>
                    </a:lnTo>
                    <a:lnTo>
                      <a:pt x="975" y="1070"/>
                    </a:lnTo>
                    <a:lnTo>
                      <a:pt x="1037" y="1070"/>
                    </a:lnTo>
                    <a:lnTo>
                      <a:pt x="1098" y="1066"/>
                    </a:lnTo>
                    <a:lnTo>
                      <a:pt x="1160" y="1056"/>
                    </a:lnTo>
                    <a:lnTo>
                      <a:pt x="1220" y="1042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9"/>
              <p:cNvSpPr>
                <a:spLocks/>
              </p:cNvSpPr>
              <p:nvPr/>
            </p:nvSpPr>
            <p:spPr bwMode="blackWhite">
              <a:xfrm>
                <a:off x="3362" y="1598"/>
                <a:ext cx="1191" cy="2095"/>
              </a:xfrm>
              <a:custGeom>
                <a:avLst/>
                <a:gdLst>
                  <a:gd name="T0" fmla="*/ 430 w 793"/>
                  <a:gd name="T1" fmla="*/ 1915 h 1440"/>
                  <a:gd name="T2" fmla="*/ 511 w 793"/>
                  <a:gd name="T3" fmla="*/ 1877 h 1440"/>
                  <a:gd name="T4" fmla="*/ 589 w 793"/>
                  <a:gd name="T5" fmla="*/ 1833 h 1440"/>
                  <a:gd name="T6" fmla="*/ 664 w 793"/>
                  <a:gd name="T7" fmla="*/ 1782 h 1440"/>
                  <a:gd name="T8" fmla="*/ 736 w 793"/>
                  <a:gd name="T9" fmla="*/ 1727 h 1440"/>
                  <a:gd name="T10" fmla="*/ 804 w 793"/>
                  <a:gd name="T11" fmla="*/ 1667 h 1440"/>
                  <a:gd name="T12" fmla="*/ 865 w 793"/>
                  <a:gd name="T13" fmla="*/ 1603 h 1440"/>
                  <a:gd name="T14" fmla="*/ 925 w 793"/>
                  <a:gd name="T15" fmla="*/ 1535 h 1440"/>
                  <a:gd name="T16" fmla="*/ 976 w 793"/>
                  <a:gd name="T17" fmla="*/ 1462 h 1440"/>
                  <a:gd name="T18" fmla="*/ 1024 w 793"/>
                  <a:gd name="T19" fmla="*/ 1386 h 1440"/>
                  <a:gd name="T20" fmla="*/ 1065 w 793"/>
                  <a:gd name="T21" fmla="*/ 1309 h 1440"/>
                  <a:gd name="T22" fmla="*/ 1102 w 793"/>
                  <a:gd name="T23" fmla="*/ 1228 h 1440"/>
                  <a:gd name="T24" fmla="*/ 1131 w 793"/>
                  <a:gd name="T25" fmla="*/ 1144 h 1440"/>
                  <a:gd name="T26" fmla="*/ 1156 w 793"/>
                  <a:gd name="T27" fmla="*/ 1058 h 1440"/>
                  <a:gd name="T28" fmla="*/ 1173 w 793"/>
                  <a:gd name="T29" fmla="*/ 972 h 1440"/>
                  <a:gd name="T30" fmla="*/ 1185 w 793"/>
                  <a:gd name="T31" fmla="*/ 885 h 1440"/>
                  <a:gd name="T32" fmla="*/ 1189 w 793"/>
                  <a:gd name="T33" fmla="*/ 796 h 1440"/>
                  <a:gd name="T34" fmla="*/ 1186 w 793"/>
                  <a:gd name="T35" fmla="*/ 709 h 1440"/>
                  <a:gd name="T36" fmla="*/ 1180 w 793"/>
                  <a:gd name="T37" fmla="*/ 621 h 1440"/>
                  <a:gd name="T38" fmla="*/ 1164 w 793"/>
                  <a:gd name="T39" fmla="*/ 534 h 1440"/>
                  <a:gd name="T40" fmla="*/ 1144 w 793"/>
                  <a:gd name="T41" fmla="*/ 448 h 1440"/>
                  <a:gd name="T42" fmla="*/ 1117 w 793"/>
                  <a:gd name="T43" fmla="*/ 362 h 1440"/>
                  <a:gd name="T44" fmla="*/ 1084 w 793"/>
                  <a:gd name="T45" fmla="*/ 281 h 1440"/>
                  <a:gd name="T46" fmla="*/ 1047 w 793"/>
                  <a:gd name="T47" fmla="*/ 199 h 1440"/>
                  <a:gd name="T48" fmla="*/ 1002 w 793"/>
                  <a:gd name="T49" fmla="*/ 122 h 1440"/>
                  <a:gd name="T50" fmla="*/ 960 w 793"/>
                  <a:gd name="T51" fmla="*/ 60 h 1440"/>
                  <a:gd name="T52" fmla="*/ 915 w 793"/>
                  <a:gd name="T53" fmla="*/ 0 h 1440"/>
                  <a:gd name="T54" fmla="*/ 782 w 793"/>
                  <a:gd name="T55" fmla="*/ 359 h 1440"/>
                  <a:gd name="T56" fmla="*/ 416 w 793"/>
                  <a:gd name="T57" fmla="*/ 407 h 1440"/>
                  <a:gd name="T58" fmla="*/ 442 w 793"/>
                  <a:gd name="T59" fmla="*/ 448 h 1440"/>
                  <a:gd name="T60" fmla="*/ 475 w 793"/>
                  <a:gd name="T61" fmla="*/ 505 h 1440"/>
                  <a:gd name="T62" fmla="*/ 499 w 793"/>
                  <a:gd name="T63" fmla="*/ 566 h 1440"/>
                  <a:gd name="T64" fmla="*/ 518 w 793"/>
                  <a:gd name="T65" fmla="*/ 627 h 1440"/>
                  <a:gd name="T66" fmla="*/ 530 w 793"/>
                  <a:gd name="T67" fmla="*/ 691 h 1440"/>
                  <a:gd name="T68" fmla="*/ 536 w 793"/>
                  <a:gd name="T69" fmla="*/ 755 h 1440"/>
                  <a:gd name="T70" fmla="*/ 533 w 793"/>
                  <a:gd name="T71" fmla="*/ 821 h 1440"/>
                  <a:gd name="T72" fmla="*/ 526 w 793"/>
                  <a:gd name="T73" fmla="*/ 885 h 1440"/>
                  <a:gd name="T74" fmla="*/ 509 w 793"/>
                  <a:gd name="T75" fmla="*/ 949 h 1440"/>
                  <a:gd name="T76" fmla="*/ 488 w 793"/>
                  <a:gd name="T77" fmla="*/ 1010 h 1440"/>
                  <a:gd name="T78" fmla="*/ 460 w 793"/>
                  <a:gd name="T79" fmla="*/ 1068 h 1440"/>
                  <a:gd name="T80" fmla="*/ 427 w 793"/>
                  <a:gd name="T81" fmla="*/ 1123 h 1440"/>
                  <a:gd name="T82" fmla="*/ 386 w 793"/>
                  <a:gd name="T83" fmla="*/ 1176 h 1440"/>
                  <a:gd name="T84" fmla="*/ 341 w 793"/>
                  <a:gd name="T85" fmla="*/ 1224 h 1440"/>
                  <a:gd name="T86" fmla="*/ 290 w 793"/>
                  <a:gd name="T87" fmla="*/ 1267 h 1440"/>
                  <a:gd name="T88" fmla="*/ 234 w 793"/>
                  <a:gd name="T89" fmla="*/ 1304 h 1440"/>
                  <a:gd name="T90" fmla="*/ 170 w 793"/>
                  <a:gd name="T91" fmla="*/ 1107 h 1440"/>
                  <a:gd name="T92" fmla="*/ 0 w 793"/>
                  <a:gd name="T93" fmla="*/ 1701 h 1440"/>
                  <a:gd name="T94" fmla="*/ 482 w 793"/>
                  <a:gd name="T95" fmla="*/ 2094 h 1440"/>
                  <a:gd name="T96" fmla="*/ 430 w 793"/>
                  <a:gd name="T97" fmla="*/ 1915 h 1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93" h="1440">
                    <a:moveTo>
                      <a:pt x="286" y="1316"/>
                    </a:moveTo>
                    <a:lnTo>
                      <a:pt x="340" y="1290"/>
                    </a:lnTo>
                    <a:lnTo>
                      <a:pt x="392" y="1260"/>
                    </a:lnTo>
                    <a:lnTo>
                      <a:pt x="442" y="1225"/>
                    </a:lnTo>
                    <a:lnTo>
                      <a:pt x="490" y="1187"/>
                    </a:lnTo>
                    <a:lnTo>
                      <a:pt x="535" y="1146"/>
                    </a:lnTo>
                    <a:lnTo>
                      <a:pt x="576" y="1102"/>
                    </a:lnTo>
                    <a:lnTo>
                      <a:pt x="616" y="1055"/>
                    </a:lnTo>
                    <a:lnTo>
                      <a:pt x="650" y="1005"/>
                    </a:lnTo>
                    <a:lnTo>
                      <a:pt x="682" y="953"/>
                    </a:lnTo>
                    <a:lnTo>
                      <a:pt x="709" y="900"/>
                    </a:lnTo>
                    <a:lnTo>
                      <a:pt x="734" y="844"/>
                    </a:lnTo>
                    <a:lnTo>
                      <a:pt x="753" y="786"/>
                    </a:lnTo>
                    <a:lnTo>
                      <a:pt x="770" y="727"/>
                    </a:lnTo>
                    <a:lnTo>
                      <a:pt x="781" y="668"/>
                    </a:lnTo>
                    <a:lnTo>
                      <a:pt x="789" y="608"/>
                    </a:lnTo>
                    <a:lnTo>
                      <a:pt x="792" y="547"/>
                    </a:lnTo>
                    <a:lnTo>
                      <a:pt x="790" y="487"/>
                    </a:lnTo>
                    <a:lnTo>
                      <a:pt x="786" y="427"/>
                    </a:lnTo>
                    <a:lnTo>
                      <a:pt x="775" y="367"/>
                    </a:lnTo>
                    <a:lnTo>
                      <a:pt x="762" y="308"/>
                    </a:lnTo>
                    <a:lnTo>
                      <a:pt x="744" y="249"/>
                    </a:lnTo>
                    <a:lnTo>
                      <a:pt x="722" y="193"/>
                    </a:lnTo>
                    <a:lnTo>
                      <a:pt x="697" y="137"/>
                    </a:lnTo>
                    <a:lnTo>
                      <a:pt x="667" y="84"/>
                    </a:lnTo>
                    <a:lnTo>
                      <a:pt x="639" y="41"/>
                    </a:lnTo>
                    <a:lnTo>
                      <a:pt x="609" y="0"/>
                    </a:lnTo>
                    <a:lnTo>
                      <a:pt x="521" y="247"/>
                    </a:lnTo>
                    <a:lnTo>
                      <a:pt x="277" y="280"/>
                    </a:lnTo>
                    <a:lnTo>
                      <a:pt x="294" y="308"/>
                    </a:lnTo>
                    <a:lnTo>
                      <a:pt x="316" y="347"/>
                    </a:lnTo>
                    <a:lnTo>
                      <a:pt x="332" y="389"/>
                    </a:lnTo>
                    <a:lnTo>
                      <a:pt x="345" y="431"/>
                    </a:lnTo>
                    <a:lnTo>
                      <a:pt x="353" y="475"/>
                    </a:lnTo>
                    <a:lnTo>
                      <a:pt x="357" y="519"/>
                    </a:lnTo>
                    <a:lnTo>
                      <a:pt x="355" y="564"/>
                    </a:lnTo>
                    <a:lnTo>
                      <a:pt x="350" y="608"/>
                    </a:lnTo>
                    <a:lnTo>
                      <a:pt x="339" y="652"/>
                    </a:lnTo>
                    <a:lnTo>
                      <a:pt x="325" y="694"/>
                    </a:lnTo>
                    <a:lnTo>
                      <a:pt x="306" y="734"/>
                    </a:lnTo>
                    <a:lnTo>
                      <a:pt x="284" y="772"/>
                    </a:lnTo>
                    <a:lnTo>
                      <a:pt x="257" y="808"/>
                    </a:lnTo>
                    <a:lnTo>
                      <a:pt x="227" y="841"/>
                    </a:lnTo>
                    <a:lnTo>
                      <a:pt x="193" y="871"/>
                    </a:lnTo>
                    <a:lnTo>
                      <a:pt x="156" y="896"/>
                    </a:lnTo>
                    <a:lnTo>
                      <a:pt x="113" y="761"/>
                    </a:lnTo>
                    <a:lnTo>
                      <a:pt x="0" y="1169"/>
                    </a:lnTo>
                    <a:lnTo>
                      <a:pt x="321" y="1439"/>
                    </a:lnTo>
                    <a:lnTo>
                      <a:pt x="286" y="1316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3092" y="1220"/>
              <a:ext cx="1309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/>
                <a:t>Text</a:t>
              </a:r>
            </a:p>
          </p:txBody>
        </p:sp>
        <p:sp>
          <p:nvSpPr>
            <p:cNvPr id="17416" name="Text Box 11"/>
            <p:cNvSpPr txBox="1">
              <a:spLocks noChangeArrowheads="1"/>
            </p:cNvSpPr>
            <p:nvPr/>
          </p:nvSpPr>
          <p:spPr bwMode="auto">
            <a:xfrm>
              <a:off x="2810" y="2713"/>
              <a:ext cx="63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/>
                <a:t>Text</a:t>
              </a:r>
            </a:p>
          </p:txBody>
        </p:sp>
        <p:sp>
          <p:nvSpPr>
            <p:cNvPr id="17417" name="Text Box 12"/>
            <p:cNvSpPr txBox="1">
              <a:spLocks noChangeArrowheads="1"/>
            </p:cNvSpPr>
            <p:nvPr/>
          </p:nvSpPr>
          <p:spPr bwMode="auto">
            <a:xfrm>
              <a:off x="4299" y="2428"/>
              <a:ext cx="633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/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Aufbau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3568" y="1700808"/>
            <a:ext cx="7920880" cy="4176464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31640" y="4725144"/>
            <a:ext cx="2808312" cy="7200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0" y="2132856"/>
            <a:ext cx="1584176" cy="3312368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r>
              <a:rPr kumimoji="0" lang="de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redit Suisse Type Roman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72200" y="2132856"/>
            <a:ext cx="1584176" cy="3312368"/>
          </a:xfrm>
          <a:prstGeom prst="rect">
            <a:avLst/>
          </a:prstGeom>
          <a:solidFill>
            <a:srgbClr val="2C9AFF"/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54452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Ausbildung am Arbeitsplatz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54452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Ausbildung in der Schule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3648" y="47251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Betriebsorganisation kennenlernen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31640" y="3861048"/>
            <a:ext cx="2808312" cy="7200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Business / KV Einsatz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1502876"/>
            <a:ext cx="369332" cy="40143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1200" dirty="0" smtClean="0">
                <a:solidFill>
                  <a:srgbClr val="FFFFFF"/>
                </a:solidFill>
              </a:rPr>
              <a:t>1 Lehrjahr    2 Lehrjahr      3 Lehrjahr    4 Lehrjahr</a:t>
            </a:r>
            <a:endParaRPr lang="de-CH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31640" y="2996952"/>
            <a:ext cx="2808312" cy="7200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31409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1. Java Einsatz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2132856"/>
            <a:ext cx="2808312" cy="72008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solidFill>
              <a:schemeClr val="accent4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redit Suisse Type Roman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23395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2. Java Einsatz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2132856"/>
            <a:ext cx="1584176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Berufsschule:</a:t>
            </a:r>
          </a:p>
          <a:p>
            <a:endParaRPr lang="de-CH" dirty="0" smtClean="0">
              <a:solidFill>
                <a:srgbClr val="FFFFFF"/>
              </a:solidFill>
            </a:endParaRPr>
          </a:p>
          <a:p>
            <a:endParaRPr lang="de-CH" sz="1500" dirty="0">
              <a:solidFill>
                <a:srgbClr val="FFFFFF"/>
              </a:solidFill>
            </a:endParaRPr>
          </a:p>
          <a:p>
            <a:r>
              <a:rPr lang="de-CH" dirty="0" smtClean="0">
                <a:solidFill>
                  <a:srgbClr val="FFFFFF"/>
                </a:solidFill>
              </a:rPr>
              <a:t>IT-Module und BMS / Allgemein-bildung</a:t>
            </a:r>
            <a:endParaRPr lang="de-CH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2132856"/>
            <a:ext cx="158417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FFFFFF"/>
                </a:solidFill>
              </a:rPr>
              <a:t>Santis Training:</a:t>
            </a:r>
          </a:p>
          <a:p>
            <a:endParaRPr lang="de-CH" dirty="0" smtClean="0">
              <a:solidFill>
                <a:srgbClr val="FFFFFF"/>
              </a:solidFill>
            </a:endParaRPr>
          </a:p>
          <a:p>
            <a:r>
              <a:rPr lang="de-CH" dirty="0" smtClean="0">
                <a:solidFill>
                  <a:srgbClr val="FFFFFF"/>
                </a:solidFill>
              </a:rPr>
              <a:t>ÜK Module und Betriebliche Java / IT Ausbildung</a:t>
            </a:r>
            <a:endParaRPr lang="de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8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71600"/>
            <a:ext cx="3133725" cy="4302125"/>
          </a:xfrm>
        </p:spPr>
        <p:txBody>
          <a:bodyPr/>
          <a:lstStyle/>
          <a:p>
            <a:pPr eaLnBrk="1" hangingPunct="1"/>
            <a:r>
              <a:rPr lang="en-GB" sz="2000" smtClean="0"/>
              <a:t>Text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708400" y="1371600"/>
            <a:ext cx="4445000" cy="4343400"/>
            <a:chOff x="2336" y="864"/>
            <a:chExt cx="2800" cy="2736"/>
          </a:xfrm>
        </p:grpSpPr>
        <p:grpSp>
          <p:nvGrpSpPr>
            <p:cNvPr id="18438" name="Group 6"/>
            <p:cNvGrpSpPr>
              <a:grpSpLocks/>
            </p:cNvGrpSpPr>
            <p:nvPr/>
          </p:nvGrpSpPr>
          <p:grpSpPr bwMode="auto">
            <a:xfrm>
              <a:off x="2336" y="864"/>
              <a:ext cx="2800" cy="2736"/>
              <a:chOff x="2244" y="1767"/>
              <a:chExt cx="2029" cy="2029"/>
            </a:xfrm>
          </p:grpSpPr>
          <p:sp>
            <p:nvSpPr>
              <p:cNvPr id="18443" name="Freeform 7"/>
              <p:cNvSpPr>
                <a:spLocks/>
              </p:cNvSpPr>
              <p:nvPr/>
            </p:nvSpPr>
            <p:spPr bwMode="blackWhite">
              <a:xfrm>
                <a:off x="2366" y="1767"/>
                <a:ext cx="1057" cy="900"/>
              </a:xfrm>
              <a:custGeom>
                <a:avLst/>
                <a:gdLst>
                  <a:gd name="T0" fmla="*/ 455 w 1057"/>
                  <a:gd name="T1" fmla="*/ 879 h 900"/>
                  <a:gd name="T2" fmla="*/ 471 w 1057"/>
                  <a:gd name="T3" fmla="*/ 838 h 900"/>
                  <a:gd name="T4" fmla="*/ 490 w 1057"/>
                  <a:gd name="T5" fmla="*/ 799 h 900"/>
                  <a:gd name="T6" fmla="*/ 514 w 1057"/>
                  <a:gd name="T7" fmla="*/ 762 h 900"/>
                  <a:gd name="T8" fmla="*/ 541 w 1057"/>
                  <a:gd name="T9" fmla="*/ 728 h 900"/>
                  <a:gd name="T10" fmla="*/ 570 w 1057"/>
                  <a:gd name="T11" fmla="*/ 696 h 900"/>
                  <a:gd name="T12" fmla="*/ 603 w 1057"/>
                  <a:gd name="T13" fmla="*/ 667 h 900"/>
                  <a:gd name="T14" fmla="*/ 639 w 1057"/>
                  <a:gd name="T15" fmla="*/ 642 h 900"/>
                  <a:gd name="T16" fmla="*/ 676 w 1057"/>
                  <a:gd name="T17" fmla="*/ 621 h 900"/>
                  <a:gd name="T18" fmla="*/ 713 w 1057"/>
                  <a:gd name="T19" fmla="*/ 605 h 900"/>
                  <a:gd name="T20" fmla="*/ 753 w 1057"/>
                  <a:gd name="T21" fmla="*/ 591 h 900"/>
                  <a:gd name="T22" fmla="*/ 793 w 1057"/>
                  <a:gd name="T23" fmla="*/ 581 h 900"/>
                  <a:gd name="T24" fmla="*/ 834 w 1057"/>
                  <a:gd name="T25" fmla="*/ 575 h 900"/>
                  <a:gd name="T26" fmla="*/ 833 w 1057"/>
                  <a:gd name="T27" fmla="*/ 711 h 900"/>
                  <a:gd name="T28" fmla="*/ 1056 w 1057"/>
                  <a:gd name="T29" fmla="*/ 374 h 900"/>
                  <a:gd name="T30" fmla="*/ 818 w 1057"/>
                  <a:gd name="T31" fmla="*/ 0 h 900"/>
                  <a:gd name="T32" fmla="*/ 819 w 1057"/>
                  <a:gd name="T33" fmla="*/ 137 h 900"/>
                  <a:gd name="T34" fmla="*/ 757 w 1057"/>
                  <a:gd name="T35" fmla="*/ 143 h 900"/>
                  <a:gd name="T36" fmla="*/ 694 w 1057"/>
                  <a:gd name="T37" fmla="*/ 154 h 900"/>
                  <a:gd name="T38" fmla="*/ 634 w 1057"/>
                  <a:gd name="T39" fmla="*/ 168 h 900"/>
                  <a:gd name="T40" fmla="*/ 574 w 1057"/>
                  <a:gd name="T41" fmla="*/ 188 h 900"/>
                  <a:gd name="T42" fmla="*/ 516 w 1057"/>
                  <a:gd name="T43" fmla="*/ 211 h 900"/>
                  <a:gd name="T44" fmla="*/ 460 w 1057"/>
                  <a:gd name="T45" fmla="*/ 238 h 900"/>
                  <a:gd name="T46" fmla="*/ 405 w 1057"/>
                  <a:gd name="T47" fmla="*/ 270 h 900"/>
                  <a:gd name="T48" fmla="*/ 352 w 1057"/>
                  <a:gd name="T49" fmla="*/ 306 h 900"/>
                  <a:gd name="T50" fmla="*/ 302 w 1057"/>
                  <a:gd name="T51" fmla="*/ 346 h 900"/>
                  <a:gd name="T52" fmla="*/ 255 w 1057"/>
                  <a:gd name="T53" fmla="*/ 390 h 900"/>
                  <a:gd name="T54" fmla="*/ 211 w 1057"/>
                  <a:gd name="T55" fmla="*/ 437 h 900"/>
                  <a:gd name="T56" fmla="*/ 170 w 1057"/>
                  <a:gd name="T57" fmla="*/ 486 h 900"/>
                  <a:gd name="T58" fmla="*/ 134 w 1057"/>
                  <a:gd name="T59" fmla="*/ 539 h 900"/>
                  <a:gd name="T60" fmla="*/ 101 w 1057"/>
                  <a:gd name="T61" fmla="*/ 595 h 900"/>
                  <a:gd name="T62" fmla="*/ 72 w 1057"/>
                  <a:gd name="T63" fmla="*/ 653 h 900"/>
                  <a:gd name="T64" fmla="*/ 47 w 1057"/>
                  <a:gd name="T65" fmla="*/ 711 h 900"/>
                  <a:gd name="T66" fmla="*/ 27 w 1057"/>
                  <a:gd name="T67" fmla="*/ 773 h 900"/>
                  <a:gd name="T68" fmla="*/ 11 w 1057"/>
                  <a:gd name="T69" fmla="*/ 835 h 900"/>
                  <a:gd name="T70" fmla="*/ 0 w 1057"/>
                  <a:gd name="T71" fmla="*/ 899 h 900"/>
                  <a:gd name="T72" fmla="*/ 238 w 1057"/>
                  <a:gd name="T73" fmla="*/ 741 h 900"/>
                  <a:gd name="T74" fmla="*/ 455 w 1057"/>
                  <a:gd name="T75" fmla="*/ 879 h 9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57" h="900">
                    <a:moveTo>
                      <a:pt x="455" y="879"/>
                    </a:moveTo>
                    <a:lnTo>
                      <a:pt x="471" y="838"/>
                    </a:lnTo>
                    <a:lnTo>
                      <a:pt x="490" y="799"/>
                    </a:lnTo>
                    <a:lnTo>
                      <a:pt x="514" y="762"/>
                    </a:lnTo>
                    <a:lnTo>
                      <a:pt x="541" y="728"/>
                    </a:lnTo>
                    <a:lnTo>
                      <a:pt x="570" y="696"/>
                    </a:lnTo>
                    <a:lnTo>
                      <a:pt x="603" y="667"/>
                    </a:lnTo>
                    <a:lnTo>
                      <a:pt x="639" y="642"/>
                    </a:lnTo>
                    <a:lnTo>
                      <a:pt x="676" y="621"/>
                    </a:lnTo>
                    <a:lnTo>
                      <a:pt x="713" y="605"/>
                    </a:lnTo>
                    <a:lnTo>
                      <a:pt x="753" y="591"/>
                    </a:lnTo>
                    <a:lnTo>
                      <a:pt x="793" y="581"/>
                    </a:lnTo>
                    <a:lnTo>
                      <a:pt x="834" y="575"/>
                    </a:lnTo>
                    <a:lnTo>
                      <a:pt x="833" y="711"/>
                    </a:lnTo>
                    <a:lnTo>
                      <a:pt x="1056" y="374"/>
                    </a:lnTo>
                    <a:lnTo>
                      <a:pt x="818" y="0"/>
                    </a:lnTo>
                    <a:lnTo>
                      <a:pt x="819" y="137"/>
                    </a:lnTo>
                    <a:lnTo>
                      <a:pt x="757" y="143"/>
                    </a:lnTo>
                    <a:lnTo>
                      <a:pt x="694" y="154"/>
                    </a:lnTo>
                    <a:lnTo>
                      <a:pt x="634" y="168"/>
                    </a:lnTo>
                    <a:lnTo>
                      <a:pt x="574" y="188"/>
                    </a:lnTo>
                    <a:lnTo>
                      <a:pt x="516" y="211"/>
                    </a:lnTo>
                    <a:lnTo>
                      <a:pt x="460" y="238"/>
                    </a:lnTo>
                    <a:lnTo>
                      <a:pt x="405" y="270"/>
                    </a:lnTo>
                    <a:lnTo>
                      <a:pt x="352" y="306"/>
                    </a:lnTo>
                    <a:lnTo>
                      <a:pt x="302" y="346"/>
                    </a:lnTo>
                    <a:lnTo>
                      <a:pt x="255" y="390"/>
                    </a:lnTo>
                    <a:lnTo>
                      <a:pt x="211" y="437"/>
                    </a:lnTo>
                    <a:lnTo>
                      <a:pt x="170" y="486"/>
                    </a:lnTo>
                    <a:lnTo>
                      <a:pt x="134" y="539"/>
                    </a:lnTo>
                    <a:lnTo>
                      <a:pt x="101" y="595"/>
                    </a:lnTo>
                    <a:lnTo>
                      <a:pt x="72" y="653"/>
                    </a:lnTo>
                    <a:lnTo>
                      <a:pt x="47" y="711"/>
                    </a:lnTo>
                    <a:lnTo>
                      <a:pt x="27" y="773"/>
                    </a:lnTo>
                    <a:lnTo>
                      <a:pt x="11" y="835"/>
                    </a:lnTo>
                    <a:lnTo>
                      <a:pt x="0" y="899"/>
                    </a:lnTo>
                    <a:lnTo>
                      <a:pt x="238" y="741"/>
                    </a:lnTo>
                    <a:lnTo>
                      <a:pt x="455" y="879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8"/>
              <p:cNvSpPr>
                <a:spLocks/>
              </p:cNvSpPr>
              <p:nvPr/>
            </p:nvSpPr>
            <p:spPr bwMode="blackWhite">
              <a:xfrm>
                <a:off x="3073" y="2892"/>
                <a:ext cx="1033" cy="904"/>
              </a:xfrm>
              <a:custGeom>
                <a:avLst/>
                <a:gdLst>
                  <a:gd name="T0" fmla="*/ 585 w 1033"/>
                  <a:gd name="T1" fmla="*/ 1 h 904"/>
                  <a:gd name="T2" fmla="*/ 573 w 1033"/>
                  <a:gd name="T3" fmla="*/ 41 h 904"/>
                  <a:gd name="T4" fmla="*/ 556 w 1033"/>
                  <a:gd name="T5" fmla="*/ 78 h 904"/>
                  <a:gd name="T6" fmla="*/ 537 w 1033"/>
                  <a:gd name="T7" fmla="*/ 116 h 904"/>
                  <a:gd name="T8" fmla="*/ 514 w 1033"/>
                  <a:gd name="T9" fmla="*/ 150 h 904"/>
                  <a:gd name="T10" fmla="*/ 488 w 1033"/>
                  <a:gd name="T11" fmla="*/ 182 h 904"/>
                  <a:gd name="T12" fmla="*/ 459 w 1033"/>
                  <a:gd name="T13" fmla="*/ 212 h 904"/>
                  <a:gd name="T14" fmla="*/ 427 w 1033"/>
                  <a:gd name="T15" fmla="*/ 239 h 904"/>
                  <a:gd name="T16" fmla="*/ 393 w 1033"/>
                  <a:gd name="T17" fmla="*/ 262 h 904"/>
                  <a:gd name="T18" fmla="*/ 356 w 1033"/>
                  <a:gd name="T19" fmla="*/ 283 h 904"/>
                  <a:gd name="T20" fmla="*/ 317 w 1033"/>
                  <a:gd name="T21" fmla="*/ 301 h 904"/>
                  <a:gd name="T22" fmla="*/ 277 w 1033"/>
                  <a:gd name="T23" fmla="*/ 314 h 904"/>
                  <a:gd name="T24" fmla="*/ 236 w 1033"/>
                  <a:gd name="T25" fmla="*/ 323 h 904"/>
                  <a:gd name="T26" fmla="*/ 235 w 1033"/>
                  <a:gd name="T27" fmla="*/ 187 h 904"/>
                  <a:gd name="T28" fmla="*/ 159 w 1033"/>
                  <a:gd name="T29" fmla="*/ 298 h 904"/>
                  <a:gd name="T30" fmla="*/ 80 w 1033"/>
                  <a:gd name="T31" fmla="*/ 409 h 904"/>
                  <a:gd name="T32" fmla="*/ 0 w 1033"/>
                  <a:gd name="T33" fmla="*/ 517 h 904"/>
                  <a:gd name="T34" fmla="*/ 236 w 1033"/>
                  <a:gd name="T35" fmla="*/ 903 h 904"/>
                  <a:gd name="T36" fmla="*/ 236 w 1033"/>
                  <a:gd name="T37" fmla="*/ 766 h 904"/>
                  <a:gd name="T38" fmla="*/ 295 w 1033"/>
                  <a:gd name="T39" fmla="*/ 759 h 904"/>
                  <a:gd name="T40" fmla="*/ 353 w 1033"/>
                  <a:gd name="T41" fmla="*/ 747 h 904"/>
                  <a:gd name="T42" fmla="*/ 411 w 1033"/>
                  <a:gd name="T43" fmla="*/ 733 h 904"/>
                  <a:gd name="T44" fmla="*/ 467 w 1033"/>
                  <a:gd name="T45" fmla="*/ 713 h 904"/>
                  <a:gd name="T46" fmla="*/ 522 w 1033"/>
                  <a:gd name="T47" fmla="*/ 691 h 904"/>
                  <a:gd name="T48" fmla="*/ 575 w 1033"/>
                  <a:gd name="T49" fmla="*/ 665 h 904"/>
                  <a:gd name="T50" fmla="*/ 626 w 1033"/>
                  <a:gd name="T51" fmla="*/ 635 h 904"/>
                  <a:gd name="T52" fmla="*/ 676 w 1033"/>
                  <a:gd name="T53" fmla="*/ 601 h 904"/>
                  <a:gd name="T54" fmla="*/ 724 w 1033"/>
                  <a:gd name="T55" fmla="*/ 564 h 904"/>
                  <a:gd name="T56" fmla="*/ 768 w 1033"/>
                  <a:gd name="T57" fmla="*/ 525 h 904"/>
                  <a:gd name="T58" fmla="*/ 811 w 1033"/>
                  <a:gd name="T59" fmla="*/ 481 h 904"/>
                  <a:gd name="T60" fmla="*/ 849 w 1033"/>
                  <a:gd name="T61" fmla="*/ 435 h 904"/>
                  <a:gd name="T62" fmla="*/ 884 w 1033"/>
                  <a:gd name="T63" fmla="*/ 387 h 904"/>
                  <a:gd name="T64" fmla="*/ 916 w 1033"/>
                  <a:gd name="T65" fmla="*/ 337 h 904"/>
                  <a:gd name="T66" fmla="*/ 945 w 1033"/>
                  <a:gd name="T67" fmla="*/ 284 h 904"/>
                  <a:gd name="T68" fmla="*/ 970 w 1033"/>
                  <a:gd name="T69" fmla="*/ 231 h 904"/>
                  <a:gd name="T70" fmla="*/ 991 w 1033"/>
                  <a:gd name="T71" fmla="*/ 174 h 904"/>
                  <a:gd name="T72" fmla="*/ 1009 w 1033"/>
                  <a:gd name="T73" fmla="*/ 117 h 904"/>
                  <a:gd name="T74" fmla="*/ 1023 w 1033"/>
                  <a:gd name="T75" fmla="*/ 58 h 904"/>
                  <a:gd name="T76" fmla="*/ 1032 w 1033"/>
                  <a:gd name="T77" fmla="*/ 0 h 904"/>
                  <a:gd name="T78" fmla="*/ 812 w 1033"/>
                  <a:gd name="T79" fmla="*/ 132 h 904"/>
                  <a:gd name="T80" fmla="*/ 585 w 1033"/>
                  <a:gd name="T81" fmla="*/ 1 h 90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33" h="904">
                    <a:moveTo>
                      <a:pt x="585" y="1"/>
                    </a:moveTo>
                    <a:lnTo>
                      <a:pt x="573" y="41"/>
                    </a:lnTo>
                    <a:lnTo>
                      <a:pt x="556" y="78"/>
                    </a:lnTo>
                    <a:lnTo>
                      <a:pt x="537" y="116"/>
                    </a:lnTo>
                    <a:lnTo>
                      <a:pt x="514" y="150"/>
                    </a:lnTo>
                    <a:lnTo>
                      <a:pt x="488" y="182"/>
                    </a:lnTo>
                    <a:lnTo>
                      <a:pt x="459" y="212"/>
                    </a:lnTo>
                    <a:lnTo>
                      <a:pt x="427" y="239"/>
                    </a:lnTo>
                    <a:lnTo>
                      <a:pt x="393" y="262"/>
                    </a:lnTo>
                    <a:lnTo>
                      <a:pt x="356" y="283"/>
                    </a:lnTo>
                    <a:lnTo>
                      <a:pt x="317" y="301"/>
                    </a:lnTo>
                    <a:lnTo>
                      <a:pt x="277" y="314"/>
                    </a:lnTo>
                    <a:lnTo>
                      <a:pt x="236" y="323"/>
                    </a:lnTo>
                    <a:lnTo>
                      <a:pt x="235" y="187"/>
                    </a:lnTo>
                    <a:lnTo>
                      <a:pt x="159" y="298"/>
                    </a:lnTo>
                    <a:lnTo>
                      <a:pt x="80" y="409"/>
                    </a:lnTo>
                    <a:lnTo>
                      <a:pt x="0" y="517"/>
                    </a:lnTo>
                    <a:lnTo>
                      <a:pt x="236" y="903"/>
                    </a:lnTo>
                    <a:lnTo>
                      <a:pt x="236" y="766"/>
                    </a:lnTo>
                    <a:lnTo>
                      <a:pt x="295" y="759"/>
                    </a:lnTo>
                    <a:lnTo>
                      <a:pt x="353" y="747"/>
                    </a:lnTo>
                    <a:lnTo>
                      <a:pt x="411" y="733"/>
                    </a:lnTo>
                    <a:lnTo>
                      <a:pt x="467" y="713"/>
                    </a:lnTo>
                    <a:lnTo>
                      <a:pt x="522" y="691"/>
                    </a:lnTo>
                    <a:lnTo>
                      <a:pt x="575" y="665"/>
                    </a:lnTo>
                    <a:lnTo>
                      <a:pt x="626" y="635"/>
                    </a:lnTo>
                    <a:lnTo>
                      <a:pt x="676" y="601"/>
                    </a:lnTo>
                    <a:lnTo>
                      <a:pt x="724" y="564"/>
                    </a:lnTo>
                    <a:lnTo>
                      <a:pt x="768" y="525"/>
                    </a:lnTo>
                    <a:lnTo>
                      <a:pt x="811" y="481"/>
                    </a:lnTo>
                    <a:lnTo>
                      <a:pt x="849" y="435"/>
                    </a:lnTo>
                    <a:lnTo>
                      <a:pt x="884" y="387"/>
                    </a:lnTo>
                    <a:lnTo>
                      <a:pt x="916" y="337"/>
                    </a:lnTo>
                    <a:lnTo>
                      <a:pt x="945" y="284"/>
                    </a:lnTo>
                    <a:lnTo>
                      <a:pt x="970" y="231"/>
                    </a:lnTo>
                    <a:lnTo>
                      <a:pt x="991" y="174"/>
                    </a:lnTo>
                    <a:lnTo>
                      <a:pt x="1009" y="117"/>
                    </a:lnTo>
                    <a:lnTo>
                      <a:pt x="1023" y="58"/>
                    </a:lnTo>
                    <a:lnTo>
                      <a:pt x="1032" y="0"/>
                    </a:lnTo>
                    <a:lnTo>
                      <a:pt x="812" y="132"/>
                    </a:lnTo>
                    <a:lnTo>
                      <a:pt x="585" y="1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Freeform 9"/>
              <p:cNvSpPr>
                <a:spLocks/>
              </p:cNvSpPr>
              <p:nvPr/>
            </p:nvSpPr>
            <p:spPr bwMode="blackWhite">
              <a:xfrm>
                <a:off x="2244" y="2563"/>
                <a:ext cx="930" cy="1075"/>
              </a:xfrm>
              <a:custGeom>
                <a:avLst/>
                <a:gdLst>
                  <a:gd name="T0" fmla="*/ 929 w 930"/>
                  <a:gd name="T1" fmla="*/ 645 h 1075"/>
                  <a:gd name="T2" fmla="*/ 887 w 930"/>
                  <a:gd name="T3" fmla="*/ 634 h 1075"/>
                  <a:gd name="T4" fmla="*/ 847 w 930"/>
                  <a:gd name="T5" fmla="*/ 620 h 1075"/>
                  <a:gd name="T6" fmla="*/ 807 w 930"/>
                  <a:gd name="T7" fmla="*/ 603 h 1075"/>
                  <a:gd name="T8" fmla="*/ 771 w 930"/>
                  <a:gd name="T9" fmla="*/ 582 h 1075"/>
                  <a:gd name="T10" fmla="*/ 735 w 930"/>
                  <a:gd name="T11" fmla="*/ 557 h 1075"/>
                  <a:gd name="T12" fmla="*/ 703 w 930"/>
                  <a:gd name="T13" fmla="*/ 529 h 1075"/>
                  <a:gd name="T14" fmla="*/ 673 w 930"/>
                  <a:gd name="T15" fmla="*/ 497 h 1075"/>
                  <a:gd name="T16" fmla="*/ 648 w 930"/>
                  <a:gd name="T17" fmla="*/ 465 h 1075"/>
                  <a:gd name="T18" fmla="*/ 624 w 930"/>
                  <a:gd name="T19" fmla="*/ 428 h 1075"/>
                  <a:gd name="T20" fmla="*/ 607 w 930"/>
                  <a:gd name="T21" fmla="*/ 398 h 1075"/>
                  <a:gd name="T22" fmla="*/ 594 w 930"/>
                  <a:gd name="T23" fmla="*/ 366 h 1075"/>
                  <a:gd name="T24" fmla="*/ 583 w 930"/>
                  <a:gd name="T25" fmla="*/ 332 h 1075"/>
                  <a:gd name="T26" fmla="*/ 577 w 930"/>
                  <a:gd name="T27" fmla="*/ 298 h 1075"/>
                  <a:gd name="T28" fmla="*/ 575 w 930"/>
                  <a:gd name="T29" fmla="*/ 264 h 1075"/>
                  <a:gd name="T30" fmla="*/ 576 w 930"/>
                  <a:gd name="T31" fmla="*/ 229 h 1075"/>
                  <a:gd name="T32" fmla="*/ 748 w 930"/>
                  <a:gd name="T33" fmla="*/ 229 h 1075"/>
                  <a:gd name="T34" fmla="*/ 360 w 930"/>
                  <a:gd name="T35" fmla="*/ 0 h 1075"/>
                  <a:gd name="T36" fmla="*/ 0 w 930"/>
                  <a:gd name="T37" fmla="*/ 236 h 1075"/>
                  <a:gd name="T38" fmla="*/ 136 w 930"/>
                  <a:gd name="T39" fmla="*/ 237 h 1075"/>
                  <a:gd name="T40" fmla="*/ 141 w 930"/>
                  <a:gd name="T41" fmla="*/ 299 h 1075"/>
                  <a:gd name="T42" fmla="*/ 150 w 930"/>
                  <a:gd name="T43" fmla="*/ 362 h 1075"/>
                  <a:gd name="T44" fmla="*/ 165 w 930"/>
                  <a:gd name="T45" fmla="*/ 422 h 1075"/>
                  <a:gd name="T46" fmla="*/ 182 w 930"/>
                  <a:gd name="T47" fmla="*/ 483 h 1075"/>
                  <a:gd name="T48" fmla="*/ 204 w 930"/>
                  <a:gd name="T49" fmla="*/ 541 h 1075"/>
                  <a:gd name="T50" fmla="*/ 231 w 930"/>
                  <a:gd name="T51" fmla="*/ 598 h 1075"/>
                  <a:gd name="T52" fmla="*/ 262 w 930"/>
                  <a:gd name="T53" fmla="*/ 653 h 1075"/>
                  <a:gd name="T54" fmla="*/ 296 w 930"/>
                  <a:gd name="T55" fmla="*/ 704 h 1075"/>
                  <a:gd name="T56" fmla="*/ 333 w 930"/>
                  <a:gd name="T57" fmla="*/ 752 h 1075"/>
                  <a:gd name="T58" fmla="*/ 374 w 930"/>
                  <a:gd name="T59" fmla="*/ 797 h 1075"/>
                  <a:gd name="T60" fmla="*/ 419 w 930"/>
                  <a:gd name="T61" fmla="*/ 841 h 1075"/>
                  <a:gd name="T62" fmla="*/ 465 w 930"/>
                  <a:gd name="T63" fmla="*/ 880 h 1075"/>
                  <a:gd name="T64" fmla="*/ 514 w 930"/>
                  <a:gd name="T65" fmla="*/ 917 h 1075"/>
                  <a:gd name="T66" fmla="*/ 566 w 930"/>
                  <a:gd name="T67" fmla="*/ 951 h 1075"/>
                  <a:gd name="T68" fmla="*/ 620 w 930"/>
                  <a:gd name="T69" fmla="*/ 980 h 1075"/>
                  <a:gd name="T70" fmla="*/ 675 w 930"/>
                  <a:gd name="T71" fmla="*/ 1007 h 1075"/>
                  <a:gd name="T72" fmla="*/ 732 w 930"/>
                  <a:gd name="T73" fmla="*/ 1029 h 1075"/>
                  <a:gd name="T74" fmla="*/ 790 w 930"/>
                  <a:gd name="T75" fmla="*/ 1048 h 1075"/>
                  <a:gd name="T76" fmla="*/ 849 w 930"/>
                  <a:gd name="T77" fmla="*/ 1062 h 1075"/>
                  <a:gd name="T78" fmla="*/ 910 w 930"/>
                  <a:gd name="T79" fmla="*/ 1074 h 1075"/>
                  <a:gd name="T80" fmla="*/ 772 w 930"/>
                  <a:gd name="T81" fmla="*/ 845 h 1075"/>
                  <a:gd name="T82" fmla="*/ 929 w 930"/>
                  <a:gd name="T83" fmla="*/ 645 h 10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0" h="1075">
                    <a:moveTo>
                      <a:pt x="929" y="645"/>
                    </a:moveTo>
                    <a:lnTo>
                      <a:pt x="887" y="634"/>
                    </a:lnTo>
                    <a:lnTo>
                      <a:pt x="847" y="620"/>
                    </a:lnTo>
                    <a:lnTo>
                      <a:pt x="807" y="603"/>
                    </a:lnTo>
                    <a:lnTo>
                      <a:pt x="771" y="582"/>
                    </a:lnTo>
                    <a:lnTo>
                      <a:pt x="735" y="557"/>
                    </a:lnTo>
                    <a:lnTo>
                      <a:pt x="703" y="529"/>
                    </a:lnTo>
                    <a:lnTo>
                      <a:pt x="673" y="497"/>
                    </a:lnTo>
                    <a:lnTo>
                      <a:pt x="648" y="465"/>
                    </a:lnTo>
                    <a:lnTo>
                      <a:pt x="624" y="428"/>
                    </a:lnTo>
                    <a:lnTo>
                      <a:pt x="607" y="398"/>
                    </a:lnTo>
                    <a:lnTo>
                      <a:pt x="594" y="366"/>
                    </a:lnTo>
                    <a:lnTo>
                      <a:pt x="583" y="332"/>
                    </a:lnTo>
                    <a:lnTo>
                      <a:pt x="577" y="298"/>
                    </a:lnTo>
                    <a:lnTo>
                      <a:pt x="575" y="264"/>
                    </a:lnTo>
                    <a:lnTo>
                      <a:pt x="576" y="229"/>
                    </a:lnTo>
                    <a:lnTo>
                      <a:pt x="748" y="229"/>
                    </a:lnTo>
                    <a:lnTo>
                      <a:pt x="360" y="0"/>
                    </a:lnTo>
                    <a:lnTo>
                      <a:pt x="0" y="236"/>
                    </a:lnTo>
                    <a:lnTo>
                      <a:pt x="136" y="237"/>
                    </a:lnTo>
                    <a:lnTo>
                      <a:pt x="141" y="299"/>
                    </a:lnTo>
                    <a:lnTo>
                      <a:pt x="150" y="362"/>
                    </a:lnTo>
                    <a:lnTo>
                      <a:pt x="165" y="422"/>
                    </a:lnTo>
                    <a:lnTo>
                      <a:pt x="182" y="483"/>
                    </a:lnTo>
                    <a:lnTo>
                      <a:pt x="204" y="541"/>
                    </a:lnTo>
                    <a:lnTo>
                      <a:pt x="231" y="598"/>
                    </a:lnTo>
                    <a:lnTo>
                      <a:pt x="262" y="653"/>
                    </a:lnTo>
                    <a:lnTo>
                      <a:pt x="296" y="704"/>
                    </a:lnTo>
                    <a:lnTo>
                      <a:pt x="333" y="752"/>
                    </a:lnTo>
                    <a:lnTo>
                      <a:pt x="374" y="797"/>
                    </a:lnTo>
                    <a:lnTo>
                      <a:pt x="419" y="841"/>
                    </a:lnTo>
                    <a:lnTo>
                      <a:pt x="465" y="880"/>
                    </a:lnTo>
                    <a:lnTo>
                      <a:pt x="514" y="917"/>
                    </a:lnTo>
                    <a:lnTo>
                      <a:pt x="566" y="951"/>
                    </a:lnTo>
                    <a:lnTo>
                      <a:pt x="620" y="980"/>
                    </a:lnTo>
                    <a:lnTo>
                      <a:pt x="675" y="1007"/>
                    </a:lnTo>
                    <a:lnTo>
                      <a:pt x="732" y="1029"/>
                    </a:lnTo>
                    <a:lnTo>
                      <a:pt x="790" y="1048"/>
                    </a:lnTo>
                    <a:lnTo>
                      <a:pt x="849" y="1062"/>
                    </a:lnTo>
                    <a:lnTo>
                      <a:pt x="910" y="1074"/>
                    </a:lnTo>
                    <a:lnTo>
                      <a:pt x="772" y="845"/>
                    </a:lnTo>
                    <a:lnTo>
                      <a:pt x="929" y="645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Freeform 10"/>
              <p:cNvSpPr>
                <a:spLocks/>
              </p:cNvSpPr>
              <p:nvPr/>
            </p:nvSpPr>
            <p:spPr bwMode="blackWhite">
              <a:xfrm>
                <a:off x="3330" y="1909"/>
                <a:ext cx="943" cy="1065"/>
              </a:xfrm>
              <a:custGeom>
                <a:avLst/>
                <a:gdLst>
                  <a:gd name="T0" fmla="*/ 554 w 943"/>
                  <a:gd name="T1" fmla="*/ 1064 h 1065"/>
                  <a:gd name="T2" fmla="*/ 942 w 943"/>
                  <a:gd name="T3" fmla="*/ 840 h 1065"/>
                  <a:gd name="T4" fmla="*/ 781 w 943"/>
                  <a:gd name="T5" fmla="*/ 840 h 1065"/>
                  <a:gd name="T6" fmla="*/ 776 w 943"/>
                  <a:gd name="T7" fmla="*/ 778 h 1065"/>
                  <a:gd name="T8" fmla="*/ 767 w 943"/>
                  <a:gd name="T9" fmla="*/ 716 h 1065"/>
                  <a:gd name="T10" fmla="*/ 754 w 943"/>
                  <a:gd name="T11" fmla="*/ 655 h 1065"/>
                  <a:gd name="T12" fmla="*/ 737 w 943"/>
                  <a:gd name="T13" fmla="*/ 595 h 1065"/>
                  <a:gd name="T14" fmla="*/ 714 w 943"/>
                  <a:gd name="T15" fmla="*/ 536 h 1065"/>
                  <a:gd name="T16" fmla="*/ 688 w 943"/>
                  <a:gd name="T17" fmla="*/ 480 h 1065"/>
                  <a:gd name="T18" fmla="*/ 658 w 943"/>
                  <a:gd name="T19" fmla="*/ 425 h 1065"/>
                  <a:gd name="T20" fmla="*/ 624 w 943"/>
                  <a:gd name="T21" fmla="*/ 372 h 1065"/>
                  <a:gd name="T22" fmla="*/ 586 w 943"/>
                  <a:gd name="T23" fmla="*/ 323 h 1065"/>
                  <a:gd name="T24" fmla="*/ 547 w 943"/>
                  <a:gd name="T25" fmla="*/ 275 h 1065"/>
                  <a:gd name="T26" fmla="*/ 502 w 943"/>
                  <a:gd name="T27" fmla="*/ 232 h 1065"/>
                  <a:gd name="T28" fmla="*/ 455 w 943"/>
                  <a:gd name="T29" fmla="*/ 191 h 1065"/>
                  <a:gd name="T30" fmla="*/ 405 w 943"/>
                  <a:gd name="T31" fmla="*/ 153 h 1065"/>
                  <a:gd name="T32" fmla="*/ 352 w 943"/>
                  <a:gd name="T33" fmla="*/ 120 h 1065"/>
                  <a:gd name="T34" fmla="*/ 298 w 943"/>
                  <a:gd name="T35" fmla="*/ 89 h 1065"/>
                  <a:gd name="T36" fmla="*/ 241 w 943"/>
                  <a:gd name="T37" fmla="*/ 63 h 1065"/>
                  <a:gd name="T38" fmla="*/ 182 w 943"/>
                  <a:gd name="T39" fmla="*/ 41 h 1065"/>
                  <a:gd name="T40" fmla="*/ 122 w 943"/>
                  <a:gd name="T41" fmla="*/ 23 h 1065"/>
                  <a:gd name="T42" fmla="*/ 61 w 943"/>
                  <a:gd name="T43" fmla="*/ 9 h 1065"/>
                  <a:gd name="T44" fmla="*/ 0 w 943"/>
                  <a:gd name="T45" fmla="*/ 0 h 1065"/>
                  <a:gd name="T46" fmla="*/ 137 w 943"/>
                  <a:gd name="T47" fmla="*/ 226 h 1065"/>
                  <a:gd name="T48" fmla="*/ 5 w 943"/>
                  <a:gd name="T49" fmla="*/ 451 h 1065"/>
                  <a:gd name="T50" fmla="*/ 48 w 943"/>
                  <a:gd name="T51" fmla="*/ 465 h 1065"/>
                  <a:gd name="T52" fmla="*/ 90 w 943"/>
                  <a:gd name="T53" fmla="*/ 483 h 1065"/>
                  <a:gd name="T54" fmla="*/ 130 w 943"/>
                  <a:gd name="T55" fmla="*/ 505 h 1065"/>
                  <a:gd name="T56" fmla="*/ 168 w 943"/>
                  <a:gd name="T57" fmla="*/ 531 h 1065"/>
                  <a:gd name="T58" fmla="*/ 202 w 943"/>
                  <a:gd name="T59" fmla="*/ 561 h 1065"/>
                  <a:gd name="T60" fmla="*/ 233 w 943"/>
                  <a:gd name="T61" fmla="*/ 594 h 1065"/>
                  <a:gd name="T62" fmla="*/ 262 w 943"/>
                  <a:gd name="T63" fmla="*/ 629 h 1065"/>
                  <a:gd name="T64" fmla="*/ 285 w 943"/>
                  <a:gd name="T65" fmla="*/ 668 h 1065"/>
                  <a:gd name="T66" fmla="*/ 305 w 943"/>
                  <a:gd name="T67" fmla="*/ 709 h 1065"/>
                  <a:gd name="T68" fmla="*/ 321 w 943"/>
                  <a:gd name="T69" fmla="*/ 751 h 1065"/>
                  <a:gd name="T70" fmla="*/ 333 w 943"/>
                  <a:gd name="T71" fmla="*/ 795 h 1065"/>
                  <a:gd name="T72" fmla="*/ 340 w 943"/>
                  <a:gd name="T73" fmla="*/ 840 h 1065"/>
                  <a:gd name="T74" fmla="*/ 188 w 943"/>
                  <a:gd name="T75" fmla="*/ 841 h 1065"/>
                  <a:gd name="T76" fmla="*/ 554 w 943"/>
                  <a:gd name="T77" fmla="*/ 1064 h 10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943" h="1065">
                    <a:moveTo>
                      <a:pt x="554" y="1064"/>
                    </a:moveTo>
                    <a:lnTo>
                      <a:pt x="942" y="840"/>
                    </a:lnTo>
                    <a:lnTo>
                      <a:pt x="781" y="840"/>
                    </a:lnTo>
                    <a:lnTo>
                      <a:pt x="776" y="778"/>
                    </a:lnTo>
                    <a:lnTo>
                      <a:pt x="767" y="716"/>
                    </a:lnTo>
                    <a:lnTo>
                      <a:pt x="754" y="655"/>
                    </a:lnTo>
                    <a:lnTo>
                      <a:pt x="737" y="595"/>
                    </a:lnTo>
                    <a:lnTo>
                      <a:pt x="714" y="536"/>
                    </a:lnTo>
                    <a:lnTo>
                      <a:pt x="688" y="480"/>
                    </a:lnTo>
                    <a:lnTo>
                      <a:pt x="658" y="425"/>
                    </a:lnTo>
                    <a:lnTo>
                      <a:pt x="624" y="372"/>
                    </a:lnTo>
                    <a:lnTo>
                      <a:pt x="586" y="323"/>
                    </a:lnTo>
                    <a:lnTo>
                      <a:pt x="547" y="275"/>
                    </a:lnTo>
                    <a:lnTo>
                      <a:pt x="502" y="232"/>
                    </a:lnTo>
                    <a:lnTo>
                      <a:pt x="455" y="191"/>
                    </a:lnTo>
                    <a:lnTo>
                      <a:pt x="405" y="153"/>
                    </a:lnTo>
                    <a:lnTo>
                      <a:pt x="352" y="120"/>
                    </a:lnTo>
                    <a:lnTo>
                      <a:pt x="298" y="89"/>
                    </a:lnTo>
                    <a:lnTo>
                      <a:pt x="241" y="63"/>
                    </a:lnTo>
                    <a:lnTo>
                      <a:pt x="182" y="41"/>
                    </a:lnTo>
                    <a:lnTo>
                      <a:pt x="122" y="23"/>
                    </a:lnTo>
                    <a:lnTo>
                      <a:pt x="61" y="9"/>
                    </a:lnTo>
                    <a:lnTo>
                      <a:pt x="0" y="0"/>
                    </a:lnTo>
                    <a:lnTo>
                      <a:pt x="137" y="226"/>
                    </a:lnTo>
                    <a:lnTo>
                      <a:pt x="5" y="451"/>
                    </a:lnTo>
                    <a:lnTo>
                      <a:pt x="48" y="465"/>
                    </a:lnTo>
                    <a:lnTo>
                      <a:pt x="90" y="483"/>
                    </a:lnTo>
                    <a:lnTo>
                      <a:pt x="130" y="505"/>
                    </a:lnTo>
                    <a:lnTo>
                      <a:pt x="168" y="531"/>
                    </a:lnTo>
                    <a:lnTo>
                      <a:pt x="202" y="561"/>
                    </a:lnTo>
                    <a:lnTo>
                      <a:pt x="233" y="594"/>
                    </a:lnTo>
                    <a:lnTo>
                      <a:pt x="262" y="629"/>
                    </a:lnTo>
                    <a:lnTo>
                      <a:pt x="285" y="668"/>
                    </a:lnTo>
                    <a:lnTo>
                      <a:pt x="305" y="709"/>
                    </a:lnTo>
                    <a:lnTo>
                      <a:pt x="321" y="751"/>
                    </a:lnTo>
                    <a:lnTo>
                      <a:pt x="333" y="795"/>
                    </a:lnTo>
                    <a:lnTo>
                      <a:pt x="340" y="840"/>
                    </a:lnTo>
                    <a:lnTo>
                      <a:pt x="188" y="841"/>
                    </a:lnTo>
                    <a:lnTo>
                      <a:pt x="554" y="1064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9" name="Text Box 11"/>
            <p:cNvSpPr txBox="1">
              <a:spLocks noChangeArrowheads="1"/>
            </p:cNvSpPr>
            <p:nvPr/>
          </p:nvSpPr>
          <p:spPr bwMode="auto">
            <a:xfrm>
              <a:off x="2917" y="1336"/>
              <a:ext cx="78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 sz="1600"/>
                <a:t>Text</a:t>
              </a:r>
            </a:p>
          </p:txBody>
        </p:sp>
        <p:sp>
          <p:nvSpPr>
            <p:cNvPr id="18440" name="Text Box 12"/>
            <p:cNvSpPr txBox="1">
              <a:spLocks noChangeArrowheads="1"/>
            </p:cNvSpPr>
            <p:nvPr/>
          </p:nvSpPr>
          <p:spPr bwMode="auto">
            <a:xfrm>
              <a:off x="2592" y="2598"/>
              <a:ext cx="78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 sz="1600"/>
                <a:t>Text</a:t>
              </a:r>
            </a:p>
          </p:txBody>
        </p:sp>
        <p:sp>
          <p:nvSpPr>
            <p:cNvPr id="18441" name="Text Box 13"/>
            <p:cNvSpPr txBox="1">
              <a:spLocks noChangeArrowheads="1"/>
            </p:cNvSpPr>
            <p:nvPr/>
          </p:nvSpPr>
          <p:spPr bwMode="auto">
            <a:xfrm>
              <a:off x="3835" y="2830"/>
              <a:ext cx="78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 sz="1600"/>
                <a:t>Text</a:t>
              </a:r>
            </a:p>
          </p:txBody>
        </p:sp>
        <p:sp>
          <p:nvSpPr>
            <p:cNvPr id="18442" name="Text Box 14"/>
            <p:cNvSpPr txBox="1">
              <a:spLocks noChangeArrowheads="1"/>
            </p:cNvSpPr>
            <p:nvPr/>
          </p:nvSpPr>
          <p:spPr bwMode="auto">
            <a:xfrm>
              <a:off x="4049" y="1596"/>
              <a:ext cx="78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4800" tIns="64800" rIns="64800" bIns="6480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Wingdings" pitchFamily="2" charset="2"/>
                <a:defRPr>
                  <a:solidFill>
                    <a:schemeClr val="tx1"/>
                  </a:solidFill>
                  <a:latin typeface="Credit Suisse Type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</a:pPr>
              <a:r>
                <a:rPr lang="en-GB" sz="1600"/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4735513" y="3192463"/>
            <a:ext cx="34925" cy="42862"/>
          </a:xfrm>
          <a:custGeom>
            <a:avLst/>
            <a:gdLst>
              <a:gd name="T0" fmla="*/ 33721 w 29"/>
              <a:gd name="T1" fmla="*/ 1478 h 29"/>
              <a:gd name="T2" fmla="*/ 33721 w 29"/>
              <a:gd name="T3" fmla="*/ 38428 h 29"/>
              <a:gd name="T4" fmla="*/ 22882 w 29"/>
              <a:gd name="T5" fmla="*/ 41384 h 29"/>
              <a:gd name="T6" fmla="*/ 0 w 29"/>
              <a:gd name="T7" fmla="*/ 7390 h 29"/>
              <a:gd name="T8" fmla="*/ 13247 w 29"/>
              <a:gd name="T9" fmla="*/ 0 h 29"/>
              <a:gd name="T10" fmla="*/ 33721 w 29"/>
              <a:gd name="T11" fmla="*/ 1478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" h="29">
                <a:moveTo>
                  <a:pt x="28" y="1"/>
                </a:moveTo>
                <a:lnTo>
                  <a:pt x="28" y="26"/>
                </a:lnTo>
                <a:lnTo>
                  <a:pt x="19" y="28"/>
                </a:lnTo>
                <a:lnTo>
                  <a:pt x="0" y="5"/>
                </a:lnTo>
                <a:lnTo>
                  <a:pt x="11" y="0"/>
                </a:lnTo>
                <a:lnTo>
                  <a:pt x="28" y="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4676775" y="3124200"/>
            <a:ext cx="33338" cy="60325"/>
          </a:xfrm>
          <a:custGeom>
            <a:avLst/>
            <a:gdLst>
              <a:gd name="T0" fmla="*/ 32147 w 28"/>
              <a:gd name="T1" fmla="*/ 0 h 41"/>
              <a:gd name="T2" fmla="*/ 0 w 28"/>
              <a:gd name="T3" fmla="*/ 10299 h 41"/>
              <a:gd name="T4" fmla="*/ 4763 w 28"/>
              <a:gd name="T5" fmla="*/ 58854 h 41"/>
              <a:gd name="T6" fmla="*/ 26194 w 28"/>
              <a:gd name="T7" fmla="*/ 51497 h 41"/>
              <a:gd name="T8" fmla="*/ 32147 w 28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" h="41">
                <a:moveTo>
                  <a:pt x="27" y="0"/>
                </a:moveTo>
                <a:lnTo>
                  <a:pt x="0" y="7"/>
                </a:lnTo>
                <a:lnTo>
                  <a:pt x="4" y="40"/>
                </a:lnTo>
                <a:lnTo>
                  <a:pt x="22" y="35"/>
                </a:lnTo>
                <a:lnTo>
                  <a:pt x="27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7269163" y="4986338"/>
            <a:ext cx="542925" cy="328612"/>
            <a:chOff x="5256" y="3559"/>
            <a:chExt cx="457" cy="224"/>
          </a:xfrm>
        </p:grpSpPr>
        <p:sp>
          <p:nvSpPr>
            <p:cNvPr id="19606" name="Freeform 5"/>
            <p:cNvSpPr>
              <a:spLocks/>
            </p:cNvSpPr>
            <p:nvPr/>
          </p:nvSpPr>
          <p:spPr bwMode="auto">
            <a:xfrm>
              <a:off x="5641" y="3559"/>
              <a:ext cx="72" cy="139"/>
            </a:xfrm>
            <a:custGeom>
              <a:avLst/>
              <a:gdLst>
                <a:gd name="T0" fmla="*/ 23 w 72"/>
                <a:gd name="T1" fmla="*/ 1 h 139"/>
                <a:gd name="T2" fmla="*/ 30 w 72"/>
                <a:gd name="T3" fmla="*/ 0 h 139"/>
                <a:gd name="T4" fmla="*/ 43 w 72"/>
                <a:gd name="T5" fmla="*/ 14 h 139"/>
                <a:gd name="T6" fmla="*/ 41 w 72"/>
                <a:gd name="T7" fmla="*/ 57 h 139"/>
                <a:gd name="T8" fmla="*/ 50 w 72"/>
                <a:gd name="T9" fmla="*/ 57 h 139"/>
                <a:gd name="T10" fmla="*/ 51 w 72"/>
                <a:gd name="T11" fmla="*/ 63 h 139"/>
                <a:gd name="T12" fmla="*/ 55 w 72"/>
                <a:gd name="T13" fmla="*/ 72 h 139"/>
                <a:gd name="T14" fmla="*/ 57 w 72"/>
                <a:gd name="T15" fmla="*/ 78 h 139"/>
                <a:gd name="T16" fmla="*/ 64 w 72"/>
                <a:gd name="T17" fmla="*/ 75 h 139"/>
                <a:gd name="T18" fmla="*/ 69 w 72"/>
                <a:gd name="T19" fmla="*/ 66 h 139"/>
                <a:gd name="T20" fmla="*/ 71 w 72"/>
                <a:gd name="T21" fmla="*/ 72 h 139"/>
                <a:gd name="T22" fmla="*/ 68 w 72"/>
                <a:gd name="T23" fmla="*/ 80 h 139"/>
                <a:gd name="T24" fmla="*/ 64 w 72"/>
                <a:gd name="T25" fmla="*/ 86 h 139"/>
                <a:gd name="T26" fmla="*/ 62 w 72"/>
                <a:gd name="T27" fmla="*/ 96 h 139"/>
                <a:gd name="T28" fmla="*/ 52 w 72"/>
                <a:gd name="T29" fmla="*/ 102 h 139"/>
                <a:gd name="T30" fmla="*/ 48 w 72"/>
                <a:gd name="T31" fmla="*/ 103 h 139"/>
                <a:gd name="T32" fmla="*/ 41 w 72"/>
                <a:gd name="T33" fmla="*/ 109 h 139"/>
                <a:gd name="T34" fmla="*/ 38 w 72"/>
                <a:gd name="T35" fmla="*/ 115 h 139"/>
                <a:gd name="T36" fmla="*/ 41 w 72"/>
                <a:gd name="T37" fmla="*/ 121 h 139"/>
                <a:gd name="T38" fmla="*/ 43 w 72"/>
                <a:gd name="T39" fmla="*/ 130 h 139"/>
                <a:gd name="T40" fmla="*/ 34 w 72"/>
                <a:gd name="T41" fmla="*/ 135 h 139"/>
                <a:gd name="T42" fmla="*/ 29 w 72"/>
                <a:gd name="T43" fmla="*/ 136 h 139"/>
                <a:gd name="T44" fmla="*/ 23 w 72"/>
                <a:gd name="T45" fmla="*/ 138 h 139"/>
                <a:gd name="T46" fmla="*/ 19 w 72"/>
                <a:gd name="T47" fmla="*/ 136 h 139"/>
                <a:gd name="T48" fmla="*/ 11 w 72"/>
                <a:gd name="T49" fmla="*/ 135 h 139"/>
                <a:gd name="T50" fmla="*/ 6 w 72"/>
                <a:gd name="T51" fmla="*/ 130 h 139"/>
                <a:gd name="T52" fmla="*/ 11 w 72"/>
                <a:gd name="T53" fmla="*/ 123 h 139"/>
                <a:gd name="T54" fmla="*/ 18 w 72"/>
                <a:gd name="T55" fmla="*/ 121 h 139"/>
                <a:gd name="T56" fmla="*/ 23 w 72"/>
                <a:gd name="T57" fmla="*/ 111 h 139"/>
                <a:gd name="T58" fmla="*/ 23 w 72"/>
                <a:gd name="T59" fmla="*/ 108 h 139"/>
                <a:gd name="T60" fmla="*/ 18 w 72"/>
                <a:gd name="T61" fmla="*/ 103 h 139"/>
                <a:gd name="T62" fmla="*/ 11 w 72"/>
                <a:gd name="T63" fmla="*/ 99 h 139"/>
                <a:gd name="T64" fmla="*/ 5 w 72"/>
                <a:gd name="T65" fmla="*/ 99 h 139"/>
                <a:gd name="T66" fmla="*/ 2 w 72"/>
                <a:gd name="T67" fmla="*/ 96 h 139"/>
                <a:gd name="T68" fmla="*/ 0 w 72"/>
                <a:gd name="T69" fmla="*/ 92 h 139"/>
                <a:gd name="T70" fmla="*/ 2 w 72"/>
                <a:gd name="T71" fmla="*/ 87 h 139"/>
                <a:gd name="T72" fmla="*/ 5 w 72"/>
                <a:gd name="T73" fmla="*/ 87 h 139"/>
                <a:gd name="T74" fmla="*/ 11 w 72"/>
                <a:gd name="T75" fmla="*/ 86 h 139"/>
                <a:gd name="T76" fmla="*/ 18 w 72"/>
                <a:gd name="T77" fmla="*/ 80 h 139"/>
                <a:gd name="T78" fmla="*/ 22 w 72"/>
                <a:gd name="T79" fmla="*/ 78 h 139"/>
                <a:gd name="T80" fmla="*/ 25 w 72"/>
                <a:gd name="T81" fmla="*/ 57 h 139"/>
                <a:gd name="T82" fmla="*/ 22 w 72"/>
                <a:gd name="T83" fmla="*/ 51 h 139"/>
                <a:gd name="T84" fmla="*/ 16 w 72"/>
                <a:gd name="T85" fmla="*/ 48 h 139"/>
                <a:gd name="T86" fmla="*/ 15 w 72"/>
                <a:gd name="T87" fmla="*/ 37 h 139"/>
                <a:gd name="T88" fmla="*/ 16 w 72"/>
                <a:gd name="T89" fmla="*/ 25 h 139"/>
                <a:gd name="T90" fmla="*/ 18 w 72"/>
                <a:gd name="T91" fmla="*/ 17 h 139"/>
                <a:gd name="T92" fmla="*/ 23 w 72"/>
                <a:gd name="T93" fmla="*/ 1 h 1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2" h="139">
                  <a:moveTo>
                    <a:pt x="23" y="1"/>
                  </a:moveTo>
                  <a:lnTo>
                    <a:pt x="30" y="0"/>
                  </a:lnTo>
                  <a:lnTo>
                    <a:pt x="43" y="14"/>
                  </a:lnTo>
                  <a:lnTo>
                    <a:pt x="41" y="57"/>
                  </a:lnTo>
                  <a:lnTo>
                    <a:pt x="50" y="57"/>
                  </a:lnTo>
                  <a:lnTo>
                    <a:pt x="51" y="63"/>
                  </a:lnTo>
                  <a:lnTo>
                    <a:pt x="55" y="72"/>
                  </a:lnTo>
                  <a:lnTo>
                    <a:pt x="57" y="78"/>
                  </a:lnTo>
                  <a:lnTo>
                    <a:pt x="64" y="75"/>
                  </a:lnTo>
                  <a:lnTo>
                    <a:pt x="69" y="66"/>
                  </a:lnTo>
                  <a:lnTo>
                    <a:pt x="71" y="72"/>
                  </a:lnTo>
                  <a:lnTo>
                    <a:pt x="68" y="80"/>
                  </a:lnTo>
                  <a:lnTo>
                    <a:pt x="64" y="86"/>
                  </a:lnTo>
                  <a:lnTo>
                    <a:pt x="62" y="96"/>
                  </a:lnTo>
                  <a:lnTo>
                    <a:pt x="52" y="102"/>
                  </a:lnTo>
                  <a:lnTo>
                    <a:pt x="48" y="103"/>
                  </a:lnTo>
                  <a:lnTo>
                    <a:pt x="41" y="109"/>
                  </a:lnTo>
                  <a:lnTo>
                    <a:pt x="38" y="115"/>
                  </a:lnTo>
                  <a:lnTo>
                    <a:pt x="41" y="121"/>
                  </a:lnTo>
                  <a:lnTo>
                    <a:pt x="43" y="130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3" y="138"/>
                  </a:lnTo>
                  <a:lnTo>
                    <a:pt x="19" y="136"/>
                  </a:lnTo>
                  <a:lnTo>
                    <a:pt x="11" y="135"/>
                  </a:lnTo>
                  <a:lnTo>
                    <a:pt x="6" y="130"/>
                  </a:lnTo>
                  <a:lnTo>
                    <a:pt x="11" y="123"/>
                  </a:lnTo>
                  <a:lnTo>
                    <a:pt x="18" y="121"/>
                  </a:lnTo>
                  <a:lnTo>
                    <a:pt x="23" y="111"/>
                  </a:lnTo>
                  <a:lnTo>
                    <a:pt x="23" y="108"/>
                  </a:lnTo>
                  <a:lnTo>
                    <a:pt x="18" y="103"/>
                  </a:lnTo>
                  <a:lnTo>
                    <a:pt x="11" y="99"/>
                  </a:lnTo>
                  <a:lnTo>
                    <a:pt x="5" y="99"/>
                  </a:lnTo>
                  <a:lnTo>
                    <a:pt x="2" y="96"/>
                  </a:lnTo>
                  <a:lnTo>
                    <a:pt x="0" y="92"/>
                  </a:lnTo>
                  <a:lnTo>
                    <a:pt x="2" y="87"/>
                  </a:lnTo>
                  <a:lnTo>
                    <a:pt x="5" y="87"/>
                  </a:lnTo>
                  <a:lnTo>
                    <a:pt x="11" y="86"/>
                  </a:lnTo>
                  <a:lnTo>
                    <a:pt x="18" y="80"/>
                  </a:lnTo>
                  <a:lnTo>
                    <a:pt x="22" y="78"/>
                  </a:lnTo>
                  <a:lnTo>
                    <a:pt x="25" y="57"/>
                  </a:lnTo>
                  <a:lnTo>
                    <a:pt x="22" y="51"/>
                  </a:lnTo>
                  <a:lnTo>
                    <a:pt x="16" y="48"/>
                  </a:lnTo>
                  <a:lnTo>
                    <a:pt x="15" y="37"/>
                  </a:lnTo>
                  <a:lnTo>
                    <a:pt x="16" y="25"/>
                  </a:lnTo>
                  <a:lnTo>
                    <a:pt x="18" y="17"/>
                  </a:lnTo>
                  <a:lnTo>
                    <a:pt x="23" y="1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6"/>
            <p:cNvSpPr>
              <a:spLocks/>
            </p:cNvSpPr>
            <p:nvPr/>
          </p:nvSpPr>
          <p:spPr bwMode="auto">
            <a:xfrm>
              <a:off x="5501" y="3667"/>
              <a:ext cx="136" cy="116"/>
            </a:xfrm>
            <a:custGeom>
              <a:avLst/>
              <a:gdLst>
                <a:gd name="T0" fmla="*/ 94 w 136"/>
                <a:gd name="T1" fmla="*/ 0 h 116"/>
                <a:gd name="T2" fmla="*/ 110 w 136"/>
                <a:gd name="T3" fmla="*/ 0 h 116"/>
                <a:gd name="T4" fmla="*/ 135 w 136"/>
                <a:gd name="T5" fmla="*/ 33 h 116"/>
                <a:gd name="T6" fmla="*/ 109 w 136"/>
                <a:gd name="T7" fmla="*/ 58 h 116"/>
                <a:gd name="T8" fmla="*/ 109 w 136"/>
                <a:gd name="T9" fmla="*/ 69 h 116"/>
                <a:gd name="T10" fmla="*/ 103 w 136"/>
                <a:gd name="T11" fmla="*/ 72 h 116"/>
                <a:gd name="T12" fmla="*/ 89 w 136"/>
                <a:gd name="T13" fmla="*/ 72 h 116"/>
                <a:gd name="T14" fmla="*/ 70 w 136"/>
                <a:gd name="T15" fmla="*/ 87 h 116"/>
                <a:gd name="T16" fmla="*/ 54 w 136"/>
                <a:gd name="T17" fmla="*/ 103 h 116"/>
                <a:gd name="T18" fmla="*/ 43 w 136"/>
                <a:gd name="T19" fmla="*/ 115 h 116"/>
                <a:gd name="T20" fmla="*/ 43 w 136"/>
                <a:gd name="T21" fmla="*/ 104 h 116"/>
                <a:gd name="T22" fmla="*/ 22 w 136"/>
                <a:gd name="T23" fmla="*/ 106 h 116"/>
                <a:gd name="T24" fmla="*/ 14 w 136"/>
                <a:gd name="T25" fmla="*/ 106 h 116"/>
                <a:gd name="T26" fmla="*/ 0 w 136"/>
                <a:gd name="T27" fmla="*/ 106 h 116"/>
                <a:gd name="T28" fmla="*/ 20 w 136"/>
                <a:gd name="T29" fmla="*/ 87 h 116"/>
                <a:gd name="T30" fmla="*/ 27 w 136"/>
                <a:gd name="T31" fmla="*/ 78 h 116"/>
                <a:gd name="T32" fmla="*/ 34 w 136"/>
                <a:gd name="T33" fmla="*/ 78 h 116"/>
                <a:gd name="T34" fmla="*/ 48 w 136"/>
                <a:gd name="T35" fmla="*/ 64 h 116"/>
                <a:gd name="T36" fmla="*/ 54 w 136"/>
                <a:gd name="T37" fmla="*/ 64 h 116"/>
                <a:gd name="T38" fmla="*/ 54 w 136"/>
                <a:gd name="T39" fmla="*/ 62 h 116"/>
                <a:gd name="T40" fmla="*/ 61 w 136"/>
                <a:gd name="T41" fmla="*/ 56 h 116"/>
                <a:gd name="T42" fmla="*/ 70 w 136"/>
                <a:gd name="T43" fmla="*/ 56 h 116"/>
                <a:gd name="T44" fmla="*/ 67 w 136"/>
                <a:gd name="T45" fmla="*/ 40 h 116"/>
                <a:gd name="T46" fmla="*/ 68 w 136"/>
                <a:gd name="T47" fmla="*/ 40 h 116"/>
                <a:gd name="T48" fmla="*/ 77 w 136"/>
                <a:gd name="T49" fmla="*/ 30 h 116"/>
                <a:gd name="T50" fmla="*/ 81 w 136"/>
                <a:gd name="T51" fmla="*/ 37 h 116"/>
                <a:gd name="T52" fmla="*/ 96 w 136"/>
                <a:gd name="T53" fmla="*/ 26 h 116"/>
                <a:gd name="T54" fmla="*/ 94 w 136"/>
                <a:gd name="T55" fmla="*/ 0 h 1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6" h="116">
                  <a:moveTo>
                    <a:pt x="94" y="0"/>
                  </a:moveTo>
                  <a:lnTo>
                    <a:pt x="110" y="0"/>
                  </a:lnTo>
                  <a:lnTo>
                    <a:pt x="135" y="33"/>
                  </a:lnTo>
                  <a:lnTo>
                    <a:pt x="109" y="58"/>
                  </a:lnTo>
                  <a:lnTo>
                    <a:pt x="109" y="69"/>
                  </a:lnTo>
                  <a:lnTo>
                    <a:pt x="103" y="72"/>
                  </a:lnTo>
                  <a:lnTo>
                    <a:pt x="89" y="72"/>
                  </a:lnTo>
                  <a:lnTo>
                    <a:pt x="70" y="87"/>
                  </a:lnTo>
                  <a:lnTo>
                    <a:pt x="54" y="103"/>
                  </a:lnTo>
                  <a:lnTo>
                    <a:pt x="43" y="115"/>
                  </a:lnTo>
                  <a:lnTo>
                    <a:pt x="43" y="104"/>
                  </a:lnTo>
                  <a:lnTo>
                    <a:pt x="22" y="106"/>
                  </a:lnTo>
                  <a:lnTo>
                    <a:pt x="14" y="106"/>
                  </a:lnTo>
                  <a:lnTo>
                    <a:pt x="0" y="106"/>
                  </a:lnTo>
                  <a:lnTo>
                    <a:pt x="20" y="87"/>
                  </a:lnTo>
                  <a:lnTo>
                    <a:pt x="27" y="78"/>
                  </a:lnTo>
                  <a:lnTo>
                    <a:pt x="34" y="78"/>
                  </a:lnTo>
                  <a:lnTo>
                    <a:pt x="48" y="64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61" y="56"/>
                  </a:lnTo>
                  <a:lnTo>
                    <a:pt x="70" y="56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77" y="30"/>
                  </a:lnTo>
                  <a:lnTo>
                    <a:pt x="81" y="37"/>
                  </a:lnTo>
                  <a:lnTo>
                    <a:pt x="96" y="26"/>
                  </a:lnTo>
                  <a:lnTo>
                    <a:pt x="94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7"/>
            <p:cNvSpPr>
              <a:spLocks/>
            </p:cNvSpPr>
            <p:nvPr/>
          </p:nvSpPr>
          <p:spPr bwMode="auto">
            <a:xfrm>
              <a:off x="5256" y="3677"/>
              <a:ext cx="51" cy="62"/>
            </a:xfrm>
            <a:custGeom>
              <a:avLst/>
              <a:gdLst>
                <a:gd name="T0" fmla="*/ 0 w 51"/>
                <a:gd name="T1" fmla="*/ 0 h 62"/>
                <a:gd name="T2" fmla="*/ 11 w 51"/>
                <a:gd name="T3" fmla="*/ 0 h 62"/>
                <a:gd name="T4" fmla="*/ 23 w 51"/>
                <a:gd name="T5" fmla="*/ 7 h 62"/>
                <a:gd name="T6" fmla="*/ 50 w 51"/>
                <a:gd name="T7" fmla="*/ 7 h 62"/>
                <a:gd name="T8" fmla="*/ 45 w 51"/>
                <a:gd name="T9" fmla="*/ 19 h 62"/>
                <a:gd name="T10" fmla="*/ 50 w 51"/>
                <a:gd name="T11" fmla="*/ 29 h 62"/>
                <a:gd name="T12" fmla="*/ 40 w 51"/>
                <a:gd name="T13" fmla="*/ 29 h 62"/>
                <a:gd name="T14" fmla="*/ 38 w 51"/>
                <a:gd name="T15" fmla="*/ 32 h 62"/>
                <a:gd name="T16" fmla="*/ 33 w 51"/>
                <a:gd name="T17" fmla="*/ 34 h 62"/>
                <a:gd name="T18" fmla="*/ 38 w 51"/>
                <a:gd name="T19" fmla="*/ 61 h 62"/>
                <a:gd name="T20" fmla="*/ 23 w 51"/>
                <a:gd name="T21" fmla="*/ 59 h 62"/>
                <a:gd name="T22" fmla="*/ 8 w 51"/>
                <a:gd name="T23" fmla="*/ 49 h 62"/>
                <a:gd name="T24" fmla="*/ 8 w 51"/>
                <a:gd name="T25" fmla="*/ 32 h 62"/>
                <a:gd name="T26" fmla="*/ 8 w 51"/>
                <a:gd name="T27" fmla="*/ 25 h 62"/>
                <a:gd name="T28" fmla="*/ 0 w 51"/>
                <a:gd name="T29" fmla="*/ 19 h 62"/>
                <a:gd name="T30" fmla="*/ 0 w 51"/>
                <a:gd name="T31" fmla="*/ 0 h 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" h="62">
                  <a:moveTo>
                    <a:pt x="0" y="0"/>
                  </a:moveTo>
                  <a:lnTo>
                    <a:pt x="11" y="0"/>
                  </a:lnTo>
                  <a:lnTo>
                    <a:pt x="23" y="7"/>
                  </a:lnTo>
                  <a:lnTo>
                    <a:pt x="50" y="7"/>
                  </a:lnTo>
                  <a:lnTo>
                    <a:pt x="45" y="19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3" y="34"/>
                  </a:lnTo>
                  <a:lnTo>
                    <a:pt x="38" y="61"/>
                  </a:lnTo>
                  <a:lnTo>
                    <a:pt x="23" y="59"/>
                  </a:lnTo>
                  <a:lnTo>
                    <a:pt x="8" y="49"/>
                  </a:lnTo>
                  <a:lnTo>
                    <a:pt x="8" y="32"/>
                  </a:lnTo>
                  <a:lnTo>
                    <a:pt x="8" y="25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Freeform 8"/>
          <p:cNvSpPr>
            <a:spLocks/>
          </p:cNvSpPr>
          <p:nvPr/>
        </p:nvSpPr>
        <p:spPr bwMode="auto">
          <a:xfrm>
            <a:off x="7378700" y="4219575"/>
            <a:ext cx="98425" cy="92075"/>
          </a:xfrm>
          <a:custGeom>
            <a:avLst/>
            <a:gdLst>
              <a:gd name="T0" fmla="*/ 16602 w 83"/>
              <a:gd name="T1" fmla="*/ 33615 h 63"/>
              <a:gd name="T2" fmla="*/ 0 w 83"/>
              <a:gd name="T3" fmla="*/ 71614 h 63"/>
              <a:gd name="T4" fmla="*/ 5929 w 83"/>
              <a:gd name="T5" fmla="*/ 86229 h 63"/>
              <a:gd name="T6" fmla="*/ 33204 w 83"/>
              <a:gd name="T7" fmla="*/ 90613 h 63"/>
              <a:gd name="T8" fmla="*/ 56920 w 83"/>
              <a:gd name="T9" fmla="*/ 90613 h 63"/>
              <a:gd name="T10" fmla="*/ 65221 w 83"/>
              <a:gd name="T11" fmla="*/ 73075 h 63"/>
              <a:gd name="T12" fmla="*/ 71151 w 83"/>
              <a:gd name="T13" fmla="*/ 56999 h 63"/>
              <a:gd name="T14" fmla="*/ 97239 w 83"/>
              <a:gd name="T15" fmla="*/ 56999 h 63"/>
              <a:gd name="T16" fmla="*/ 93682 w 83"/>
              <a:gd name="T17" fmla="*/ 35076 h 63"/>
              <a:gd name="T18" fmla="*/ 93682 w 83"/>
              <a:gd name="T19" fmla="*/ 13154 h 63"/>
              <a:gd name="T20" fmla="*/ 66407 w 83"/>
              <a:gd name="T21" fmla="*/ 0 h 63"/>
              <a:gd name="T22" fmla="*/ 62850 w 83"/>
              <a:gd name="T23" fmla="*/ 24846 h 63"/>
              <a:gd name="T24" fmla="*/ 79452 w 83"/>
              <a:gd name="T25" fmla="*/ 40922 h 63"/>
              <a:gd name="T26" fmla="*/ 54549 w 83"/>
              <a:gd name="T27" fmla="*/ 40922 h 63"/>
              <a:gd name="T28" fmla="*/ 46248 w 83"/>
              <a:gd name="T29" fmla="*/ 51153 h 63"/>
              <a:gd name="T30" fmla="*/ 16602 w 83"/>
              <a:gd name="T31" fmla="*/ 33615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3" h="63">
                <a:moveTo>
                  <a:pt x="14" y="23"/>
                </a:moveTo>
                <a:lnTo>
                  <a:pt x="0" y="49"/>
                </a:lnTo>
                <a:lnTo>
                  <a:pt x="5" y="59"/>
                </a:lnTo>
                <a:lnTo>
                  <a:pt x="28" y="62"/>
                </a:lnTo>
                <a:lnTo>
                  <a:pt x="48" y="62"/>
                </a:lnTo>
                <a:lnTo>
                  <a:pt x="55" y="50"/>
                </a:lnTo>
                <a:lnTo>
                  <a:pt x="60" y="39"/>
                </a:lnTo>
                <a:lnTo>
                  <a:pt x="82" y="39"/>
                </a:lnTo>
                <a:lnTo>
                  <a:pt x="79" y="24"/>
                </a:lnTo>
                <a:lnTo>
                  <a:pt x="79" y="9"/>
                </a:lnTo>
                <a:lnTo>
                  <a:pt x="56" y="0"/>
                </a:lnTo>
                <a:lnTo>
                  <a:pt x="53" y="17"/>
                </a:lnTo>
                <a:lnTo>
                  <a:pt x="67" y="28"/>
                </a:lnTo>
                <a:lnTo>
                  <a:pt x="46" y="28"/>
                </a:lnTo>
                <a:lnTo>
                  <a:pt x="39" y="35"/>
                </a:lnTo>
                <a:lnTo>
                  <a:pt x="14" y="23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2" name="Group 9"/>
          <p:cNvGrpSpPr>
            <a:grpSpLocks/>
          </p:cNvGrpSpPr>
          <p:nvPr/>
        </p:nvGrpSpPr>
        <p:grpSpPr bwMode="auto">
          <a:xfrm>
            <a:off x="6488113" y="3016250"/>
            <a:ext cx="255587" cy="704850"/>
            <a:chOff x="4598" y="2217"/>
            <a:chExt cx="215" cy="480"/>
          </a:xfrm>
        </p:grpSpPr>
        <p:sp>
          <p:nvSpPr>
            <p:cNvPr id="19603" name="Freeform 10"/>
            <p:cNvSpPr>
              <a:spLocks/>
            </p:cNvSpPr>
            <p:nvPr/>
          </p:nvSpPr>
          <p:spPr bwMode="auto">
            <a:xfrm>
              <a:off x="4598" y="2648"/>
              <a:ext cx="52" cy="49"/>
            </a:xfrm>
            <a:custGeom>
              <a:avLst/>
              <a:gdLst>
                <a:gd name="T0" fmla="*/ 0 w 52"/>
                <a:gd name="T1" fmla="*/ 37 h 49"/>
                <a:gd name="T2" fmla="*/ 9 w 52"/>
                <a:gd name="T3" fmla="*/ 46 h 49"/>
                <a:gd name="T4" fmla="*/ 19 w 52"/>
                <a:gd name="T5" fmla="*/ 45 h 49"/>
                <a:gd name="T6" fmla="*/ 36 w 52"/>
                <a:gd name="T7" fmla="*/ 48 h 49"/>
                <a:gd name="T8" fmla="*/ 49 w 52"/>
                <a:gd name="T9" fmla="*/ 48 h 49"/>
                <a:gd name="T10" fmla="*/ 51 w 52"/>
                <a:gd name="T11" fmla="*/ 32 h 49"/>
                <a:gd name="T12" fmla="*/ 46 w 52"/>
                <a:gd name="T13" fmla="*/ 20 h 49"/>
                <a:gd name="T14" fmla="*/ 38 w 52"/>
                <a:gd name="T15" fmla="*/ 7 h 49"/>
                <a:gd name="T16" fmla="*/ 29 w 52"/>
                <a:gd name="T17" fmla="*/ 7 h 49"/>
                <a:gd name="T18" fmla="*/ 25 w 52"/>
                <a:gd name="T19" fmla="*/ 0 h 49"/>
                <a:gd name="T20" fmla="*/ 12 w 52"/>
                <a:gd name="T21" fmla="*/ 0 h 49"/>
                <a:gd name="T22" fmla="*/ 12 w 52"/>
                <a:gd name="T23" fmla="*/ 14 h 49"/>
                <a:gd name="T24" fmla="*/ 0 w 52"/>
                <a:gd name="T25" fmla="*/ 37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" h="49">
                  <a:moveTo>
                    <a:pt x="0" y="37"/>
                  </a:moveTo>
                  <a:lnTo>
                    <a:pt x="9" y="46"/>
                  </a:lnTo>
                  <a:lnTo>
                    <a:pt x="19" y="45"/>
                  </a:lnTo>
                  <a:lnTo>
                    <a:pt x="36" y="48"/>
                  </a:lnTo>
                  <a:lnTo>
                    <a:pt x="49" y="48"/>
                  </a:lnTo>
                  <a:lnTo>
                    <a:pt x="51" y="32"/>
                  </a:lnTo>
                  <a:lnTo>
                    <a:pt x="46" y="20"/>
                  </a:lnTo>
                  <a:lnTo>
                    <a:pt x="38" y="7"/>
                  </a:lnTo>
                  <a:lnTo>
                    <a:pt x="29" y="7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12" y="14"/>
                  </a:lnTo>
                  <a:lnTo>
                    <a:pt x="0" y="37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11"/>
            <p:cNvSpPr>
              <a:spLocks/>
            </p:cNvSpPr>
            <p:nvPr/>
          </p:nvSpPr>
          <p:spPr bwMode="auto">
            <a:xfrm>
              <a:off x="4738" y="2563"/>
              <a:ext cx="49" cy="62"/>
            </a:xfrm>
            <a:custGeom>
              <a:avLst/>
              <a:gdLst>
                <a:gd name="T0" fmla="*/ 9 w 49"/>
                <a:gd name="T1" fmla="*/ 0 h 62"/>
                <a:gd name="T2" fmla="*/ 32 w 49"/>
                <a:gd name="T3" fmla="*/ 2 h 62"/>
                <a:gd name="T4" fmla="*/ 39 w 49"/>
                <a:gd name="T5" fmla="*/ 18 h 62"/>
                <a:gd name="T6" fmla="*/ 48 w 49"/>
                <a:gd name="T7" fmla="*/ 27 h 62"/>
                <a:gd name="T8" fmla="*/ 40 w 49"/>
                <a:gd name="T9" fmla="*/ 34 h 62"/>
                <a:gd name="T10" fmla="*/ 48 w 49"/>
                <a:gd name="T11" fmla="*/ 45 h 62"/>
                <a:gd name="T12" fmla="*/ 43 w 49"/>
                <a:gd name="T13" fmla="*/ 55 h 62"/>
                <a:gd name="T14" fmla="*/ 36 w 49"/>
                <a:gd name="T15" fmla="*/ 61 h 62"/>
                <a:gd name="T16" fmla="*/ 22 w 49"/>
                <a:gd name="T17" fmla="*/ 59 h 62"/>
                <a:gd name="T18" fmla="*/ 14 w 49"/>
                <a:gd name="T19" fmla="*/ 59 h 62"/>
                <a:gd name="T20" fmla="*/ 8 w 49"/>
                <a:gd name="T21" fmla="*/ 52 h 62"/>
                <a:gd name="T22" fmla="*/ 2 w 49"/>
                <a:gd name="T23" fmla="*/ 42 h 62"/>
                <a:gd name="T24" fmla="*/ 2 w 49"/>
                <a:gd name="T25" fmla="*/ 33 h 62"/>
                <a:gd name="T26" fmla="*/ 0 w 49"/>
                <a:gd name="T27" fmla="*/ 20 h 62"/>
                <a:gd name="T28" fmla="*/ 9 w 49"/>
                <a:gd name="T29" fmla="*/ 0 h 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" h="62">
                  <a:moveTo>
                    <a:pt x="9" y="0"/>
                  </a:moveTo>
                  <a:lnTo>
                    <a:pt x="32" y="2"/>
                  </a:lnTo>
                  <a:lnTo>
                    <a:pt x="39" y="18"/>
                  </a:lnTo>
                  <a:lnTo>
                    <a:pt x="48" y="27"/>
                  </a:lnTo>
                  <a:lnTo>
                    <a:pt x="40" y="34"/>
                  </a:lnTo>
                  <a:lnTo>
                    <a:pt x="48" y="45"/>
                  </a:lnTo>
                  <a:lnTo>
                    <a:pt x="43" y="55"/>
                  </a:lnTo>
                  <a:lnTo>
                    <a:pt x="36" y="61"/>
                  </a:lnTo>
                  <a:lnTo>
                    <a:pt x="22" y="59"/>
                  </a:lnTo>
                  <a:lnTo>
                    <a:pt x="14" y="59"/>
                  </a:lnTo>
                  <a:lnTo>
                    <a:pt x="8" y="52"/>
                  </a:lnTo>
                  <a:lnTo>
                    <a:pt x="2" y="42"/>
                  </a:lnTo>
                  <a:lnTo>
                    <a:pt x="2" y="33"/>
                  </a:lnTo>
                  <a:lnTo>
                    <a:pt x="0" y="20"/>
                  </a:lnTo>
                  <a:lnTo>
                    <a:pt x="9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12"/>
            <p:cNvSpPr>
              <a:spLocks/>
            </p:cNvSpPr>
            <p:nvPr/>
          </p:nvSpPr>
          <p:spPr bwMode="auto">
            <a:xfrm>
              <a:off x="4728" y="2217"/>
              <a:ext cx="85" cy="57"/>
            </a:xfrm>
            <a:custGeom>
              <a:avLst/>
              <a:gdLst>
                <a:gd name="T0" fmla="*/ 12 w 85"/>
                <a:gd name="T1" fmla="*/ 0 h 57"/>
                <a:gd name="T2" fmla="*/ 23 w 85"/>
                <a:gd name="T3" fmla="*/ 10 h 57"/>
                <a:gd name="T4" fmla="*/ 33 w 85"/>
                <a:gd name="T5" fmla="*/ 7 h 57"/>
                <a:gd name="T6" fmla="*/ 49 w 85"/>
                <a:gd name="T7" fmla="*/ 10 h 57"/>
                <a:gd name="T8" fmla="*/ 63 w 85"/>
                <a:gd name="T9" fmla="*/ 10 h 57"/>
                <a:gd name="T10" fmla="*/ 70 w 85"/>
                <a:gd name="T11" fmla="*/ 14 h 57"/>
                <a:gd name="T12" fmla="*/ 78 w 85"/>
                <a:gd name="T13" fmla="*/ 27 h 57"/>
                <a:gd name="T14" fmla="*/ 84 w 85"/>
                <a:gd name="T15" fmla="*/ 33 h 57"/>
                <a:gd name="T16" fmla="*/ 64 w 85"/>
                <a:gd name="T17" fmla="*/ 37 h 57"/>
                <a:gd name="T18" fmla="*/ 59 w 85"/>
                <a:gd name="T19" fmla="*/ 40 h 57"/>
                <a:gd name="T20" fmla="*/ 64 w 85"/>
                <a:gd name="T21" fmla="*/ 47 h 57"/>
                <a:gd name="T22" fmla="*/ 64 w 85"/>
                <a:gd name="T23" fmla="*/ 54 h 57"/>
                <a:gd name="T24" fmla="*/ 45 w 85"/>
                <a:gd name="T25" fmla="*/ 47 h 57"/>
                <a:gd name="T26" fmla="*/ 30 w 85"/>
                <a:gd name="T27" fmla="*/ 41 h 57"/>
                <a:gd name="T28" fmla="*/ 23 w 85"/>
                <a:gd name="T29" fmla="*/ 44 h 57"/>
                <a:gd name="T30" fmla="*/ 23 w 85"/>
                <a:gd name="T31" fmla="*/ 54 h 57"/>
                <a:gd name="T32" fmla="*/ 12 w 85"/>
                <a:gd name="T33" fmla="*/ 56 h 57"/>
                <a:gd name="T34" fmla="*/ 6 w 85"/>
                <a:gd name="T35" fmla="*/ 47 h 57"/>
                <a:gd name="T36" fmla="*/ 5 w 85"/>
                <a:gd name="T37" fmla="*/ 37 h 57"/>
                <a:gd name="T38" fmla="*/ 0 w 85"/>
                <a:gd name="T39" fmla="*/ 34 h 57"/>
                <a:gd name="T40" fmla="*/ 5 w 85"/>
                <a:gd name="T41" fmla="*/ 24 h 57"/>
                <a:gd name="T42" fmla="*/ 13 w 85"/>
                <a:gd name="T43" fmla="*/ 20 h 57"/>
                <a:gd name="T44" fmla="*/ 12 w 85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5" h="57">
                  <a:moveTo>
                    <a:pt x="12" y="0"/>
                  </a:moveTo>
                  <a:lnTo>
                    <a:pt x="23" y="10"/>
                  </a:lnTo>
                  <a:lnTo>
                    <a:pt x="33" y="7"/>
                  </a:lnTo>
                  <a:lnTo>
                    <a:pt x="49" y="10"/>
                  </a:lnTo>
                  <a:lnTo>
                    <a:pt x="63" y="10"/>
                  </a:lnTo>
                  <a:lnTo>
                    <a:pt x="70" y="14"/>
                  </a:lnTo>
                  <a:lnTo>
                    <a:pt x="78" y="27"/>
                  </a:lnTo>
                  <a:lnTo>
                    <a:pt x="84" y="33"/>
                  </a:lnTo>
                  <a:lnTo>
                    <a:pt x="64" y="37"/>
                  </a:lnTo>
                  <a:lnTo>
                    <a:pt x="59" y="40"/>
                  </a:lnTo>
                  <a:lnTo>
                    <a:pt x="64" y="47"/>
                  </a:lnTo>
                  <a:lnTo>
                    <a:pt x="64" y="54"/>
                  </a:lnTo>
                  <a:lnTo>
                    <a:pt x="45" y="47"/>
                  </a:lnTo>
                  <a:lnTo>
                    <a:pt x="30" y="41"/>
                  </a:lnTo>
                  <a:lnTo>
                    <a:pt x="23" y="44"/>
                  </a:lnTo>
                  <a:lnTo>
                    <a:pt x="23" y="54"/>
                  </a:lnTo>
                  <a:lnTo>
                    <a:pt x="12" y="56"/>
                  </a:lnTo>
                  <a:lnTo>
                    <a:pt x="6" y="47"/>
                  </a:lnTo>
                  <a:lnTo>
                    <a:pt x="5" y="37"/>
                  </a:lnTo>
                  <a:lnTo>
                    <a:pt x="0" y="34"/>
                  </a:lnTo>
                  <a:lnTo>
                    <a:pt x="5" y="24"/>
                  </a:lnTo>
                  <a:lnTo>
                    <a:pt x="13" y="20"/>
                  </a:lnTo>
                  <a:lnTo>
                    <a:pt x="12" y="0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3" name="Freeform 13"/>
          <p:cNvSpPr>
            <a:spLocks/>
          </p:cNvSpPr>
          <p:nvPr/>
        </p:nvSpPr>
        <p:spPr bwMode="auto">
          <a:xfrm>
            <a:off x="6729413" y="4438650"/>
            <a:ext cx="722312" cy="679450"/>
          </a:xfrm>
          <a:custGeom>
            <a:avLst/>
            <a:gdLst>
              <a:gd name="T0" fmla="*/ 555990 w 608"/>
              <a:gd name="T1" fmla="*/ 52830 h 463"/>
              <a:gd name="T2" fmla="*/ 584502 w 608"/>
              <a:gd name="T3" fmla="*/ 76310 h 463"/>
              <a:gd name="T4" fmla="*/ 614203 w 608"/>
              <a:gd name="T5" fmla="*/ 177567 h 463"/>
              <a:gd name="T6" fmla="*/ 679544 w 608"/>
              <a:gd name="T7" fmla="*/ 281759 h 463"/>
              <a:gd name="T8" fmla="*/ 721124 w 608"/>
              <a:gd name="T9" fmla="*/ 387419 h 463"/>
              <a:gd name="T10" fmla="*/ 690236 w 608"/>
              <a:gd name="T11" fmla="*/ 484273 h 463"/>
              <a:gd name="T12" fmla="*/ 662911 w 608"/>
              <a:gd name="T13" fmla="*/ 545908 h 463"/>
              <a:gd name="T14" fmla="*/ 646279 w 608"/>
              <a:gd name="T15" fmla="*/ 606075 h 463"/>
              <a:gd name="T16" fmla="*/ 627271 w 608"/>
              <a:gd name="T17" fmla="*/ 642763 h 463"/>
              <a:gd name="T18" fmla="*/ 594007 w 608"/>
              <a:gd name="T19" fmla="*/ 666243 h 463"/>
              <a:gd name="T20" fmla="*/ 538170 w 608"/>
              <a:gd name="T21" fmla="*/ 657438 h 463"/>
              <a:gd name="T22" fmla="*/ 483521 w 608"/>
              <a:gd name="T23" fmla="*/ 642763 h 463"/>
              <a:gd name="T24" fmla="*/ 452633 w 608"/>
              <a:gd name="T25" fmla="*/ 604608 h 463"/>
              <a:gd name="T26" fmla="*/ 444317 w 608"/>
              <a:gd name="T27" fmla="*/ 554713 h 463"/>
              <a:gd name="T28" fmla="*/ 425309 w 608"/>
              <a:gd name="T29" fmla="*/ 532701 h 463"/>
              <a:gd name="T30" fmla="*/ 395608 w 608"/>
              <a:gd name="T31" fmla="*/ 535636 h 463"/>
              <a:gd name="T32" fmla="*/ 368284 w 608"/>
              <a:gd name="T33" fmla="*/ 498948 h 463"/>
              <a:gd name="T34" fmla="*/ 344524 w 608"/>
              <a:gd name="T35" fmla="*/ 491611 h 463"/>
              <a:gd name="T36" fmla="*/ 306507 w 608"/>
              <a:gd name="T37" fmla="*/ 498948 h 463"/>
              <a:gd name="T38" fmla="*/ 274431 w 608"/>
              <a:gd name="T39" fmla="*/ 503351 h 463"/>
              <a:gd name="T40" fmla="*/ 245919 w 608"/>
              <a:gd name="T41" fmla="*/ 523896 h 463"/>
              <a:gd name="T42" fmla="*/ 205526 w 608"/>
              <a:gd name="T43" fmla="*/ 541506 h 463"/>
              <a:gd name="T44" fmla="*/ 163946 w 608"/>
              <a:gd name="T45" fmla="*/ 564985 h 463"/>
              <a:gd name="T46" fmla="*/ 142562 w 608"/>
              <a:gd name="T47" fmla="*/ 576725 h 463"/>
              <a:gd name="T48" fmla="*/ 83161 w 608"/>
              <a:gd name="T49" fmla="*/ 572323 h 463"/>
              <a:gd name="T50" fmla="*/ 70093 w 608"/>
              <a:gd name="T51" fmla="*/ 559115 h 463"/>
              <a:gd name="T52" fmla="*/ 70093 w 608"/>
              <a:gd name="T53" fmla="*/ 484273 h 463"/>
              <a:gd name="T54" fmla="*/ 51085 w 608"/>
              <a:gd name="T55" fmla="*/ 440248 h 463"/>
              <a:gd name="T56" fmla="*/ 30888 w 608"/>
              <a:gd name="T57" fmla="*/ 406496 h 463"/>
              <a:gd name="T58" fmla="*/ 5940 w 608"/>
              <a:gd name="T59" fmla="*/ 281759 h 463"/>
              <a:gd name="T60" fmla="*/ 8316 w 608"/>
              <a:gd name="T61" fmla="*/ 240669 h 463"/>
              <a:gd name="T62" fmla="*/ 60589 w 608"/>
              <a:gd name="T63" fmla="*/ 218657 h 463"/>
              <a:gd name="T64" fmla="*/ 98605 w 608"/>
              <a:gd name="T65" fmla="*/ 212787 h 463"/>
              <a:gd name="T66" fmla="*/ 118801 w 608"/>
              <a:gd name="T67" fmla="*/ 201047 h 463"/>
              <a:gd name="T68" fmla="*/ 133057 w 608"/>
              <a:gd name="T69" fmla="*/ 167294 h 463"/>
              <a:gd name="T70" fmla="*/ 127117 w 608"/>
              <a:gd name="T71" fmla="*/ 148217 h 463"/>
              <a:gd name="T72" fmla="*/ 179390 w 608"/>
              <a:gd name="T73" fmla="*/ 98322 h 463"/>
              <a:gd name="T74" fmla="*/ 219782 w 608"/>
              <a:gd name="T75" fmla="*/ 61635 h 463"/>
              <a:gd name="T76" fmla="*/ 256611 w 608"/>
              <a:gd name="T77" fmla="*/ 88050 h 463"/>
              <a:gd name="T78" fmla="*/ 283935 w 608"/>
              <a:gd name="T79" fmla="*/ 57232 h 463"/>
              <a:gd name="T80" fmla="*/ 312447 w 608"/>
              <a:gd name="T81" fmla="*/ 24947 h 463"/>
              <a:gd name="T82" fmla="*/ 340960 w 608"/>
              <a:gd name="T83" fmla="*/ 5870 h 463"/>
              <a:gd name="T84" fmla="*/ 388480 w 608"/>
              <a:gd name="T85" fmla="*/ 11740 h 463"/>
              <a:gd name="T86" fmla="*/ 405112 w 608"/>
              <a:gd name="T87" fmla="*/ 35220 h 463"/>
              <a:gd name="T88" fmla="*/ 405112 w 608"/>
              <a:gd name="T89" fmla="*/ 67505 h 463"/>
              <a:gd name="T90" fmla="*/ 447881 w 608"/>
              <a:gd name="T91" fmla="*/ 124737 h 463"/>
              <a:gd name="T92" fmla="*/ 481145 w 608"/>
              <a:gd name="T93" fmla="*/ 139412 h 463"/>
              <a:gd name="T94" fmla="*/ 508470 w 608"/>
              <a:gd name="T95" fmla="*/ 88050 h 463"/>
              <a:gd name="T96" fmla="*/ 516786 w 608"/>
              <a:gd name="T97" fmla="*/ 0 h 46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8" h="463">
                <a:moveTo>
                  <a:pt x="435" y="0"/>
                </a:moveTo>
                <a:lnTo>
                  <a:pt x="468" y="0"/>
                </a:lnTo>
                <a:lnTo>
                  <a:pt x="468" y="36"/>
                </a:lnTo>
                <a:lnTo>
                  <a:pt x="480" y="46"/>
                </a:lnTo>
                <a:lnTo>
                  <a:pt x="485" y="52"/>
                </a:lnTo>
                <a:lnTo>
                  <a:pt x="492" y="52"/>
                </a:lnTo>
                <a:lnTo>
                  <a:pt x="494" y="60"/>
                </a:lnTo>
                <a:lnTo>
                  <a:pt x="499" y="96"/>
                </a:lnTo>
                <a:lnTo>
                  <a:pt x="517" y="121"/>
                </a:lnTo>
                <a:lnTo>
                  <a:pt x="544" y="156"/>
                </a:lnTo>
                <a:lnTo>
                  <a:pt x="544" y="162"/>
                </a:lnTo>
                <a:lnTo>
                  <a:pt x="572" y="192"/>
                </a:lnTo>
                <a:lnTo>
                  <a:pt x="572" y="198"/>
                </a:lnTo>
                <a:lnTo>
                  <a:pt x="601" y="221"/>
                </a:lnTo>
                <a:lnTo>
                  <a:pt x="607" y="264"/>
                </a:lnTo>
                <a:lnTo>
                  <a:pt x="601" y="303"/>
                </a:lnTo>
                <a:lnTo>
                  <a:pt x="592" y="321"/>
                </a:lnTo>
                <a:lnTo>
                  <a:pt x="581" y="330"/>
                </a:lnTo>
                <a:lnTo>
                  <a:pt x="578" y="349"/>
                </a:lnTo>
                <a:lnTo>
                  <a:pt x="567" y="365"/>
                </a:lnTo>
                <a:lnTo>
                  <a:pt x="558" y="372"/>
                </a:lnTo>
                <a:lnTo>
                  <a:pt x="560" y="378"/>
                </a:lnTo>
                <a:lnTo>
                  <a:pt x="548" y="390"/>
                </a:lnTo>
                <a:lnTo>
                  <a:pt x="544" y="413"/>
                </a:lnTo>
                <a:lnTo>
                  <a:pt x="541" y="426"/>
                </a:lnTo>
                <a:lnTo>
                  <a:pt x="531" y="432"/>
                </a:lnTo>
                <a:lnTo>
                  <a:pt x="528" y="438"/>
                </a:lnTo>
                <a:lnTo>
                  <a:pt x="521" y="448"/>
                </a:lnTo>
                <a:lnTo>
                  <a:pt x="509" y="450"/>
                </a:lnTo>
                <a:lnTo>
                  <a:pt x="500" y="454"/>
                </a:lnTo>
                <a:lnTo>
                  <a:pt x="487" y="462"/>
                </a:lnTo>
                <a:lnTo>
                  <a:pt x="472" y="447"/>
                </a:lnTo>
                <a:lnTo>
                  <a:pt x="453" y="448"/>
                </a:lnTo>
                <a:lnTo>
                  <a:pt x="448" y="448"/>
                </a:lnTo>
                <a:lnTo>
                  <a:pt x="424" y="453"/>
                </a:lnTo>
                <a:lnTo>
                  <a:pt x="407" y="438"/>
                </a:lnTo>
                <a:lnTo>
                  <a:pt x="397" y="423"/>
                </a:lnTo>
                <a:lnTo>
                  <a:pt x="388" y="425"/>
                </a:lnTo>
                <a:lnTo>
                  <a:pt x="381" y="412"/>
                </a:lnTo>
                <a:lnTo>
                  <a:pt x="378" y="400"/>
                </a:lnTo>
                <a:lnTo>
                  <a:pt x="374" y="397"/>
                </a:lnTo>
                <a:lnTo>
                  <a:pt x="374" y="378"/>
                </a:lnTo>
                <a:lnTo>
                  <a:pt x="377" y="368"/>
                </a:lnTo>
                <a:lnTo>
                  <a:pt x="372" y="360"/>
                </a:lnTo>
                <a:lnTo>
                  <a:pt x="358" y="363"/>
                </a:lnTo>
                <a:lnTo>
                  <a:pt x="351" y="365"/>
                </a:lnTo>
                <a:lnTo>
                  <a:pt x="338" y="365"/>
                </a:lnTo>
                <a:lnTo>
                  <a:pt x="333" y="365"/>
                </a:lnTo>
                <a:lnTo>
                  <a:pt x="327" y="365"/>
                </a:lnTo>
                <a:lnTo>
                  <a:pt x="319" y="354"/>
                </a:lnTo>
                <a:lnTo>
                  <a:pt x="310" y="340"/>
                </a:lnTo>
                <a:lnTo>
                  <a:pt x="307" y="341"/>
                </a:lnTo>
                <a:lnTo>
                  <a:pt x="292" y="341"/>
                </a:lnTo>
                <a:lnTo>
                  <a:pt x="290" y="335"/>
                </a:lnTo>
                <a:lnTo>
                  <a:pt x="280" y="341"/>
                </a:lnTo>
                <a:lnTo>
                  <a:pt x="272" y="340"/>
                </a:lnTo>
                <a:lnTo>
                  <a:pt x="258" y="340"/>
                </a:lnTo>
                <a:lnTo>
                  <a:pt x="248" y="335"/>
                </a:lnTo>
                <a:lnTo>
                  <a:pt x="245" y="341"/>
                </a:lnTo>
                <a:lnTo>
                  <a:pt x="231" y="343"/>
                </a:lnTo>
                <a:lnTo>
                  <a:pt x="226" y="340"/>
                </a:lnTo>
                <a:lnTo>
                  <a:pt x="218" y="349"/>
                </a:lnTo>
                <a:lnTo>
                  <a:pt x="207" y="357"/>
                </a:lnTo>
                <a:lnTo>
                  <a:pt x="199" y="357"/>
                </a:lnTo>
                <a:lnTo>
                  <a:pt x="190" y="369"/>
                </a:lnTo>
                <a:lnTo>
                  <a:pt x="173" y="369"/>
                </a:lnTo>
                <a:lnTo>
                  <a:pt x="160" y="372"/>
                </a:lnTo>
                <a:lnTo>
                  <a:pt x="146" y="378"/>
                </a:lnTo>
                <a:lnTo>
                  <a:pt x="138" y="385"/>
                </a:lnTo>
                <a:lnTo>
                  <a:pt x="133" y="384"/>
                </a:lnTo>
                <a:lnTo>
                  <a:pt x="127" y="391"/>
                </a:lnTo>
                <a:lnTo>
                  <a:pt x="120" y="393"/>
                </a:lnTo>
                <a:lnTo>
                  <a:pt x="112" y="403"/>
                </a:lnTo>
                <a:lnTo>
                  <a:pt x="83" y="403"/>
                </a:lnTo>
                <a:lnTo>
                  <a:pt x="70" y="390"/>
                </a:lnTo>
                <a:lnTo>
                  <a:pt x="69" y="384"/>
                </a:lnTo>
                <a:lnTo>
                  <a:pt x="65" y="390"/>
                </a:lnTo>
                <a:lnTo>
                  <a:pt x="59" y="381"/>
                </a:lnTo>
                <a:lnTo>
                  <a:pt x="62" y="356"/>
                </a:lnTo>
                <a:lnTo>
                  <a:pt x="65" y="341"/>
                </a:lnTo>
                <a:lnTo>
                  <a:pt x="59" y="330"/>
                </a:lnTo>
                <a:lnTo>
                  <a:pt x="53" y="319"/>
                </a:lnTo>
                <a:lnTo>
                  <a:pt x="52" y="306"/>
                </a:lnTo>
                <a:lnTo>
                  <a:pt x="43" y="300"/>
                </a:lnTo>
                <a:lnTo>
                  <a:pt x="42" y="299"/>
                </a:lnTo>
                <a:lnTo>
                  <a:pt x="39" y="293"/>
                </a:lnTo>
                <a:lnTo>
                  <a:pt x="26" y="277"/>
                </a:lnTo>
                <a:lnTo>
                  <a:pt x="11" y="236"/>
                </a:lnTo>
                <a:lnTo>
                  <a:pt x="5" y="208"/>
                </a:lnTo>
                <a:lnTo>
                  <a:pt x="5" y="192"/>
                </a:lnTo>
                <a:lnTo>
                  <a:pt x="0" y="186"/>
                </a:lnTo>
                <a:lnTo>
                  <a:pt x="2" y="171"/>
                </a:lnTo>
                <a:lnTo>
                  <a:pt x="7" y="164"/>
                </a:lnTo>
                <a:lnTo>
                  <a:pt x="26" y="143"/>
                </a:lnTo>
                <a:lnTo>
                  <a:pt x="46" y="145"/>
                </a:lnTo>
                <a:lnTo>
                  <a:pt x="51" y="149"/>
                </a:lnTo>
                <a:lnTo>
                  <a:pt x="76" y="149"/>
                </a:lnTo>
                <a:lnTo>
                  <a:pt x="78" y="143"/>
                </a:lnTo>
                <a:lnTo>
                  <a:pt x="83" y="145"/>
                </a:lnTo>
                <a:lnTo>
                  <a:pt x="90" y="139"/>
                </a:lnTo>
                <a:lnTo>
                  <a:pt x="96" y="142"/>
                </a:lnTo>
                <a:lnTo>
                  <a:pt x="100" y="137"/>
                </a:lnTo>
                <a:lnTo>
                  <a:pt x="99" y="132"/>
                </a:lnTo>
                <a:lnTo>
                  <a:pt x="104" y="120"/>
                </a:lnTo>
                <a:lnTo>
                  <a:pt x="112" y="114"/>
                </a:lnTo>
                <a:lnTo>
                  <a:pt x="107" y="110"/>
                </a:lnTo>
                <a:lnTo>
                  <a:pt x="112" y="107"/>
                </a:lnTo>
                <a:lnTo>
                  <a:pt x="107" y="101"/>
                </a:lnTo>
                <a:lnTo>
                  <a:pt x="119" y="92"/>
                </a:lnTo>
                <a:lnTo>
                  <a:pt x="136" y="89"/>
                </a:lnTo>
                <a:lnTo>
                  <a:pt x="151" y="67"/>
                </a:lnTo>
                <a:lnTo>
                  <a:pt x="171" y="49"/>
                </a:lnTo>
                <a:lnTo>
                  <a:pt x="180" y="46"/>
                </a:lnTo>
                <a:lnTo>
                  <a:pt x="185" y="42"/>
                </a:lnTo>
                <a:lnTo>
                  <a:pt x="194" y="42"/>
                </a:lnTo>
                <a:lnTo>
                  <a:pt x="211" y="58"/>
                </a:lnTo>
                <a:lnTo>
                  <a:pt x="216" y="60"/>
                </a:lnTo>
                <a:lnTo>
                  <a:pt x="221" y="52"/>
                </a:lnTo>
                <a:lnTo>
                  <a:pt x="232" y="42"/>
                </a:lnTo>
                <a:lnTo>
                  <a:pt x="239" y="39"/>
                </a:lnTo>
                <a:lnTo>
                  <a:pt x="246" y="24"/>
                </a:lnTo>
                <a:lnTo>
                  <a:pt x="253" y="23"/>
                </a:lnTo>
                <a:lnTo>
                  <a:pt x="263" y="17"/>
                </a:lnTo>
                <a:lnTo>
                  <a:pt x="272" y="11"/>
                </a:lnTo>
                <a:lnTo>
                  <a:pt x="280" y="11"/>
                </a:lnTo>
                <a:lnTo>
                  <a:pt x="287" y="4"/>
                </a:lnTo>
                <a:lnTo>
                  <a:pt x="299" y="4"/>
                </a:lnTo>
                <a:lnTo>
                  <a:pt x="312" y="4"/>
                </a:lnTo>
                <a:lnTo>
                  <a:pt x="327" y="8"/>
                </a:lnTo>
                <a:lnTo>
                  <a:pt x="338" y="16"/>
                </a:lnTo>
                <a:lnTo>
                  <a:pt x="340" y="22"/>
                </a:lnTo>
                <a:lnTo>
                  <a:pt x="341" y="24"/>
                </a:lnTo>
                <a:lnTo>
                  <a:pt x="344" y="35"/>
                </a:lnTo>
                <a:lnTo>
                  <a:pt x="341" y="38"/>
                </a:lnTo>
                <a:lnTo>
                  <a:pt x="341" y="46"/>
                </a:lnTo>
                <a:lnTo>
                  <a:pt x="340" y="52"/>
                </a:lnTo>
                <a:lnTo>
                  <a:pt x="367" y="73"/>
                </a:lnTo>
                <a:lnTo>
                  <a:pt x="377" y="85"/>
                </a:lnTo>
                <a:lnTo>
                  <a:pt x="387" y="88"/>
                </a:lnTo>
                <a:lnTo>
                  <a:pt x="398" y="93"/>
                </a:lnTo>
                <a:lnTo>
                  <a:pt x="405" y="95"/>
                </a:lnTo>
                <a:lnTo>
                  <a:pt x="415" y="89"/>
                </a:lnTo>
                <a:lnTo>
                  <a:pt x="425" y="73"/>
                </a:lnTo>
                <a:lnTo>
                  <a:pt x="428" y="60"/>
                </a:lnTo>
                <a:lnTo>
                  <a:pt x="432" y="35"/>
                </a:lnTo>
                <a:lnTo>
                  <a:pt x="435" y="23"/>
                </a:lnTo>
                <a:lnTo>
                  <a:pt x="435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14"/>
          <p:cNvSpPr>
            <a:spLocks/>
          </p:cNvSpPr>
          <p:nvPr/>
        </p:nvSpPr>
        <p:spPr bwMode="auto">
          <a:xfrm>
            <a:off x="6557963" y="4291013"/>
            <a:ext cx="401637" cy="96837"/>
          </a:xfrm>
          <a:custGeom>
            <a:avLst/>
            <a:gdLst>
              <a:gd name="T0" fmla="*/ 29619 w 339"/>
              <a:gd name="T1" fmla="*/ 13205 h 66"/>
              <a:gd name="T2" fmla="*/ 79380 w 339"/>
              <a:gd name="T3" fmla="*/ 13205 h 66"/>
              <a:gd name="T4" fmla="*/ 110184 w 339"/>
              <a:gd name="T5" fmla="*/ 14672 h 66"/>
              <a:gd name="T6" fmla="*/ 135064 w 339"/>
              <a:gd name="T7" fmla="*/ 44017 h 66"/>
              <a:gd name="T8" fmla="*/ 158759 w 339"/>
              <a:gd name="T9" fmla="*/ 48419 h 66"/>
              <a:gd name="T10" fmla="*/ 196672 w 339"/>
              <a:gd name="T11" fmla="*/ 58689 h 66"/>
              <a:gd name="T12" fmla="*/ 216813 w 339"/>
              <a:gd name="T13" fmla="*/ 66025 h 66"/>
              <a:gd name="T14" fmla="*/ 225106 w 339"/>
              <a:gd name="T15" fmla="*/ 44017 h 66"/>
              <a:gd name="T16" fmla="*/ 272497 w 339"/>
              <a:gd name="T17" fmla="*/ 48419 h 66"/>
              <a:gd name="T18" fmla="*/ 308040 w 339"/>
              <a:gd name="T19" fmla="*/ 57222 h 66"/>
              <a:gd name="T20" fmla="*/ 331736 w 339"/>
              <a:gd name="T21" fmla="*/ 58689 h 66"/>
              <a:gd name="T22" fmla="*/ 349507 w 339"/>
              <a:gd name="T23" fmla="*/ 48419 h 66"/>
              <a:gd name="T24" fmla="*/ 375572 w 339"/>
              <a:gd name="T25" fmla="*/ 44017 h 66"/>
              <a:gd name="T26" fmla="*/ 400452 w 339"/>
              <a:gd name="T27" fmla="*/ 36681 h 66"/>
              <a:gd name="T28" fmla="*/ 393344 w 339"/>
              <a:gd name="T29" fmla="*/ 66025 h 66"/>
              <a:gd name="T30" fmla="*/ 375572 w 339"/>
              <a:gd name="T31" fmla="*/ 74829 h 66"/>
              <a:gd name="T32" fmla="*/ 363724 w 339"/>
              <a:gd name="T33" fmla="*/ 76296 h 66"/>
              <a:gd name="T34" fmla="*/ 345953 w 339"/>
              <a:gd name="T35" fmla="*/ 85099 h 66"/>
              <a:gd name="T36" fmla="*/ 328181 w 339"/>
              <a:gd name="T37" fmla="*/ 85099 h 66"/>
              <a:gd name="T38" fmla="*/ 312779 w 339"/>
              <a:gd name="T39" fmla="*/ 88034 h 66"/>
              <a:gd name="T40" fmla="*/ 289084 w 339"/>
              <a:gd name="T41" fmla="*/ 95370 h 66"/>
              <a:gd name="T42" fmla="*/ 276051 w 339"/>
              <a:gd name="T43" fmla="*/ 74829 h 66"/>
              <a:gd name="T44" fmla="*/ 257095 w 339"/>
              <a:gd name="T45" fmla="*/ 95370 h 66"/>
              <a:gd name="T46" fmla="*/ 233400 w 339"/>
              <a:gd name="T47" fmla="*/ 74829 h 66"/>
              <a:gd name="T48" fmla="*/ 221552 w 339"/>
              <a:gd name="T49" fmla="*/ 76296 h 66"/>
              <a:gd name="T50" fmla="*/ 201411 w 339"/>
              <a:gd name="T51" fmla="*/ 85099 h 66"/>
              <a:gd name="T52" fmla="*/ 182455 w 339"/>
              <a:gd name="T53" fmla="*/ 79230 h 66"/>
              <a:gd name="T54" fmla="*/ 161129 w 339"/>
              <a:gd name="T55" fmla="*/ 76296 h 66"/>
              <a:gd name="T56" fmla="*/ 139803 w 339"/>
              <a:gd name="T57" fmla="*/ 85099 h 66"/>
              <a:gd name="T58" fmla="*/ 111368 w 339"/>
              <a:gd name="T59" fmla="*/ 70427 h 66"/>
              <a:gd name="T60" fmla="*/ 72271 w 339"/>
              <a:gd name="T61" fmla="*/ 63091 h 66"/>
              <a:gd name="T62" fmla="*/ 45021 w 339"/>
              <a:gd name="T63" fmla="*/ 54287 h 66"/>
              <a:gd name="T64" fmla="*/ 16587 w 339"/>
              <a:gd name="T65" fmla="*/ 41082 h 66"/>
              <a:gd name="T66" fmla="*/ 1185 w 339"/>
              <a:gd name="T67" fmla="*/ 35213 h 66"/>
              <a:gd name="T68" fmla="*/ 0 w 339"/>
              <a:gd name="T69" fmla="*/ 0 h 6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9" h="66">
                <a:moveTo>
                  <a:pt x="0" y="0"/>
                </a:moveTo>
                <a:lnTo>
                  <a:pt x="25" y="9"/>
                </a:lnTo>
                <a:lnTo>
                  <a:pt x="47" y="9"/>
                </a:lnTo>
                <a:lnTo>
                  <a:pt x="67" y="9"/>
                </a:lnTo>
                <a:lnTo>
                  <a:pt x="81" y="9"/>
                </a:lnTo>
                <a:lnTo>
                  <a:pt x="93" y="10"/>
                </a:lnTo>
                <a:lnTo>
                  <a:pt x="107" y="16"/>
                </a:lnTo>
                <a:lnTo>
                  <a:pt x="114" y="30"/>
                </a:lnTo>
                <a:lnTo>
                  <a:pt x="121" y="36"/>
                </a:lnTo>
                <a:lnTo>
                  <a:pt x="134" y="33"/>
                </a:lnTo>
                <a:lnTo>
                  <a:pt x="148" y="33"/>
                </a:lnTo>
                <a:lnTo>
                  <a:pt x="166" y="40"/>
                </a:lnTo>
                <a:lnTo>
                  <a:pt x="176" y="45"/>
                </a:lnTo>
                <a:lnTo>
                  <a:pt x="183" y="45"/>
                </a:lnTo>
                <a:lnTo>
                  <a:pt x="186" y="36"/>
                </a:lnTo>
                <a:lnTo>
                  <a:pt x="190" y="30"/>
                </a:lnTo>
                <a:lnTo>
                  <a:pt x="213" y="33"/>
                </a:lnTo>
                <a:lnTo>
                  <a:pt x="230" y="33"/>
                </a:lnTo>
                <a:lnTo>
                  <a:pt x="247" y="33"/>
                </a:lnTo>
                <a:lnTo>
                  <a:pt x="260" y="39"/>
                </a:lnTo>
                <a:lnTo>
                  <a:pt x="267" y="43"/>
                </a:lnTo>
                <a:lnTo>
                  <a:pt x="280" y="40"/>
                </a:lnTo>
                <a:lnTo>
                  <a:pt x="289" y="37"/>
                </a:lnTo>
                <a:lnTo>
                  <a:pt x="295" y="33"/>
                </a:lnTo>
                <a:lnTo>
                  <a:pt x="309" y="33"/>
                </a:lnTo>
                <a:lnTo>
                  <a:pt x="317" y="30"/>
                </a:lnTo>
                <a:lnTo>
                  <a:pt x="330" y="25"/>
                </a:lnTo>
                <a:lnTo>
                  <a:pt x="338" y="25"/>
                </a:lnTo>
                <a:lnTo>
                  <a:pt x="336" y="39"/>
                </a:lnTo>
                <a:lnTo>
                  <a:pt x="332" y="45"/>
                </a:lnTo>
                <a:lnTo>
                  <a:pt x="325" y="51"/>
                </a:lnTo>
                <a:lnTo>
                  <a:pt x="317" y="51"/>
                </a:lnTo>
                <a:lnTo>
                  <a:pt x="316" y="51"/>
                </a:lnTo>
                <a:lnTo>
                  <a:pt x="307" y="52"/>
                </a:lnTo>
                <a:lnTo>
                  <a:pt x="299" y="60"/>
                </a:lnTo>
                <a:lnTo>
                  <a:pt x="292" y="58"/>
                </a:lnTo>
                <a:lnTo>
                  <a:pt x="285" y="54"/>
                </a:lnTo>
                <a:lnTo>
                  <a:pt x="277" y="58"/>
                </a:lnTo>
                <a:lnTo>
                  <a:pt x="270" y="60"/>
                </a:lnTo>
                <a:lnTo>
                  <a:pt x="264" y="60"/>
                </a:lnTo>
                <a:lnTo>
                  <a:pt x="260" y="65"/>
                </a:lnTo>
                <a:lnTo>
                  <a:pt x="244" y="65"/>
                </a:lnTo>
                <a:lnTo>
                  <a:pt x="240" y="58"/>
                </a:lnTo>
                <a:lnTo>
                  <a:pt x="233" y="51"/>
                </a:lnTo>
                <a:lnTo>
                  <a:pt x="223" y="58"/>
                </a:lnTo>
                <a:lnTo>
                  <a:pt x="217" y="65"/>
                </a:lnTo>
                <a:lnTo>
                  <a:pt x="210" y="65"/>
                </a:lnTo>
                <a:lnTo>
                  <a:pt x="197" y="51"/>
                </a:lnTo>
                <a:lnTo>
                  <a:pt x="194" y="52"/>
                </a:lnTo>
                <a:lnTo>
                  <a:pt x="187" y="52"/>
                </a:lnTo>
                <a:lnTo>
                  <a:pt x="181" y="60"/>
                </a:lnTo>
                <a:lnTo>
                  <a:pt x="170" y="58"/>
                </a:lnTo>
                <a:lnTo>
                  <a:pt x="160" y="58"/>
                </a:lnTo>
                <a:lnTo>
                  <a:pt x="154" y="54"/>
                </a:lnTo>
                <a:lnTo>
                  <a:pt x="147" y="51"/>
                </a:lnTo>
                <a:lnTo>
                  <a:pt x="136" y="52"/>
                </a:lnTo>
                <a:lnTo>
                  <a:pt x="126" y="60"/>
                </a:lnTo>
                <a:lnTo>
                  <a:pt x="118" y="58"/>
                </a:lnTo>
                <a:lnTo>
                  <a:pt x="107" y="54"/>
                </a:lnTo>
                <a:lnTo>
                  <a:pt x="94" y="48"/>
                </a:lnTo>
                <a:lnTo>
                  <a:pt x="83" y="48"/>
                </a:lnTo>
                <a:lnTo>
                  <a:pt x="61" y="43"/>
                </a:lnTo>
                <a:lnTo>
                  <a:pt x="47" y="39"/>
                </a:lnTo>
                <a:lnTo>
                  <a:pt x="38" y="37"/>
                </a:lnTo>
                <a:lnTo>
                  <a:pt x="24" y="36"/>
                </a:lnTo>
                <a:lnTo>
                  <a:pt x="14" y="28"/>
                </a:lnTo>
                <a:lnTo>
                  <a:pt x="5" y="25"/>
                </a:lnTo>
                <a:lnTo>
                  <a:pt x="1" y="24"/>
                </a:lnTo>
                <a:lnTo>
                  <a:pt x="0" y="21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15"/>
          <p:cNvSpPr>
            <a:spLocks/>
          </p:cNvSpPr>
          <p:nvPr/>
        </p:nvSpPr>
        <p:spPr bwMode="auto">
          <a:xfrm>
            <a:off x="6777038" y="4111625"/>
            <a:ext cx="182562" cy="177800"/>
          </a:xfrm>
          <a:custGeom>
            <a:avLst/>
            <a:gdLst>
              <a:gd name="T0" fmla="*/ 88910 w 154"/>
              <a:gd name="T1" fmla="*/ 1457 h 122"/>
              <a:gd name="T2" fmla="*/ 150554 w 154"/>
              <a:gd name="T3" fmla="*/ 0 h 122"/>
              <a:gd name="T4" fmla="*/ 162409 w 154"/>
              <a:gd name="T5" fmla="*/ 20403 h 122"/>
              <a:gd name="T6" fmla="*/ 144627 w 154"/>
              <a:gd name="T7" fmla="*/ 36434 h 122"/>
              <a:gd name="T8" fmla="*/ 139885 w 154"/>
              <a:gd name="T9" fmla="*/ 46636 h 122"/>
              <a:gd name="T10" fmla="*/ 125660 w 154"/>
              <a:gd name="T11" fmla="*/ 59752 h 122"/>
              <a:gd name="T12" fmla="*/ 112619 w 154"/>
              <a:gd name="T13" fmla="*/ 61210 h 122"/>
              <a:gd name="T14" fmla="*/ 97208 w 154"/>
              <a:gd name="T15" fmla="*/ 52466 h 122"/>
              <a:gd name="T16" fmla="*/ 78241 w 154"/>
              <a:gd name="T17" fmla="*/ 36434 h 122"/>
              <a:gd name="T18" fmla="*/ 58088 w 154"/>
              <a:gd name="T19" fmla="*/ 36434 h 122"/>
              <a:gd name="T20" fmla="*/ 55717 w 154"/>
              <a:gd name="T21" fmla="*/ 61210 h 122"/>
              <a:gd name="T22" fmla="*/ 58088 w 154"/>
              <a:gd name="T23" fmla="*/ 78698 h 122"/>
              <a:gd name="T24" fmla="*/ 78241 w 154"/>
              <a:gd name="T25" fmla="*/ 68497 h 122"/>
              <a:gd name="T26" fmla="*/ 93652 w 154"/>
              <a:gd name="T27" fmla="*/ 72869 h 122"/>
              <a:gd name="T28" fmla="*/ 90096 w 154"/>
              <a:gd name="T29" fmla="*/ 88900 h 122"/>
              <a:gd name="T30" fmla="*/ 88910 w 154"/>
              <a:gd name="T31" fmla="*/ 100559 h 122"/>
              <a:gd name="T32" fmla="*/ 90096 w 154"/>
              <a:gd name="T33" fmla="*/ 115133 h 122"/>
              <a:gd name="T34" fmla="*/ 100765 w 154"/>
              <a:gd name="T35" fmla="*/ 123877 h 122"/>
              <a:gd name="T36" fmla="*/ 97208 w 154"/>
              <a:gd name="T37" fmla="*/ 142823 h 122"/>
              <a:gd name="T38" fmla="*/ 90096 w 154"/>
              <a:gd name="T39" fmla="*/ 164684 h 122"/>
              <a:gd name="T40" fmla="*/ 74684 w 154"/>
              <a:gd name="T41" fmla="*/ 171970 h 122"/>
              <a:gd name="T42" fmla="*/ 67572 w 154"/>
              <a:gd name="T43" fmla="*/ 160311 h 122"/>
              <a:gd name="T44" fmla="*/ 59273 w 154"/>
              <a:gd name="T45" fmla="*/ 134079 h 122"/>
              <a:gd name="T46" fmla="*/ 59273 w 154"/>
              <a:gd name="T47" fmla="*/ 110761 h 122"/>
              <a:gd name="T48" fmla="*/ 36749 w 154"/>
              <a:gd name="T49" fmla="*/ 110761 h 122"/>
              <a:gd name="T50" fmla="*/ 24895 w 154"/>
              <a:gd name="T51" fmla="*/ 113675 h 122"/>
              <a:gd name="T52" fmla="*/ 42677 w 154"/>
              <a:gd name="T53" fmla="*/ 123877 h 122"/>
              <a:gd name="T54" fmla="*/ 50975 w 154"/>
              <a:gd name="T55" fmla="*/ 141366 h 122"/>
              <a:gd name="T56" fmla="*/ 43862 w 154"/>
              <a:gd name="T57" fmla="*/ 163226 h 122"/>
              <a:gd name="T58" fmla="*/ 32008 w 154"/>
              <a:gd name="T59" fmla="*/ 176343 h 122"/>
              <a:gd name="T60" fmla="*/ 32008 w 154"/>
              <a:gd name="T61" fmla="*/ 160311 h 122"/>
              <a:gd name="T62" fmla="*/ 23709 w 154"/>
              <a:gd name="T63" fmla="*/ 141366 h 122"/>
              <a:gd name="T64" fmla="*/ 9484 w 154"/>
              <a:gd name="T65" fmla="*/ 123877 h 122"/>
              <a:gd name="T66" fmla="*/ 1185 w 154"/>
              <a:gd name="T67" fmla="*/ 104931 h 122"/>
              <a:gd name="T68" fmla="*/ 16597 w 154"/>
              <a:gd name="T69" fmla="*/ 83070 h 122"/>
              <a:gd name="T70" fmla="*/ 24895 w 154"/>
              <a:gd name="T71" fmla="*/ 56838 h 122"/>
              <a:gd name="T72" fmla="*/ 27266 w 154"/>
              <a:gd name="T73" fmla="*/ 37892 h 122"/>
              <a:gd name="T74" fmla="*/ 24895 w 154"/>
              <a:gd name="T75" fmla="*/ 20403 h 1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4" h="122">
                <a:moveTo>
                  <a:pt x="37" y="0"/>
                </a:moveTo>
                <a:lnTo>
                  <a:pt x="75" y="1"/>
                </a:lnTo>
                <a:lnTo>
                  <a:pt x="109" y="1"/>
                </a:lnTo>
                <a:lnTo>
                  <a:pt x="127" y="0"/>
                </a:lnTo>
                <a:lnTo>
                  <a:pt x="153" y="11"/>
                </a:lnTo>
                <a:lnTo>
                  <a:pt x="137" y="14"/>
                </a:lnTo>
                <a:lnTo>
                  <a:pt x="127" y="20"/>
                </a:lnTo>
                <a:lnTo>
                  <a:pt x="122" y="25"/>
                </a:lnTo>
                <a:lnTo>
                  <a:pt x="118" y="28"/>
                </a:lnTo>
                <a:lnTo>
                  <a:pt x="118" y="32"/>
                </a:lnTo>
                <a:lnTo>
                  <a:pt x="118" y="36"/>
                </a:lnTo>
                <a:lnTo>
                  <a:pt x="106" y="41"/>
                </a:lnTo>
                <a:lnTo>
                  <a:pt x="98" y="41"/>
                </a:lnTo>
                <a:lnTo>
                  <a:pt x="95" y="42"/>
                </a:lnTo>
                <a:lnTo>
                  <a:pt x="85" y="42"/>
                </a:lnTo>
                <a:lnTo>
                  <a:pt x="82" y="36"/>
                </a:lnTo>
                <a:lnTo>
                  <a:pt x="75" y="29"/>
                </a:lnTo>
                <a:lnTo>
                  <a:pt x="66" y="25"/>
                </a:lnTo>
                <a:lnTo>
                  <a:pt x="51" y="25"/>
                </a:lnTo>
                <a:lnTo>
                  <a:pt x="49" y="25"/>
                </a:lnTo>
                <a:lnTo>
                  <a:pt x="44" y="33"/>
                </a:lnTo>
                <a:lnTo>
                  <a:pt x="47" y="42"/>
                </a:lnTo>
                <a:lnTo>
                  <a:pt x="47" y="48"/>
                </a:lnTo>
                <a:lnTo>
                  <a:pt x="49" y="54"/>
                </a:lnTo>
                <a:lnTo>
                  <a:pt x="56" y="51"/>
                </a:lnTo>
                <a:lnTo>
                  <a:pt x="66" y="47"/>
                </a:lnTo>
                <a:lnTo>
                  <a:pt x="75" y="47"/>
                </a:lnTo>
                <a:lnTo>
                  <a:pt x="79" y="50"/>
                </a:lnTo>
                <a:lnTo>
                  <a:pt x="79" y="54"/>
                </a:lnTo>
                <a:lnTo>
                  <a:pt x="76" y="61"/>
                </a:lnTo>
                <a:lnTo>
                  <a:pt x="75" y="64"/>
                </a:lnTo>
                <a:lnTo>
                  <a:pt x="75" y="69"/>
                </a:lnTo>
                <a:lnTo>
                  <a:pt x="72" y="75"/>
                </a:lnTo>
                <a:lnTo>
                  <a:pt x="76" y="79"/>
                </a:lnTo>
                <a:lnTo>
                  <a:pt x="83" y="87"/>
                </a:lnTo>
                <a:lnTo>
                  <a:pt x="85" y="85"/>
                </a:lnTo>
                <a:lnTo>
                  <a:pt x="85" y="92"/>
                </a:lnTo>
                <a:lnTo>
                  <a:pt x="82" y="98"/>
                </a:lnTo>
                <a:lnTo>
                  <a:pt x="77" y="104"/>
                </a:lnTo>
                <a:lnTo>
                  <a:pt x="76" y="113"/>
                </a:lnTo>
                <a:lnTo>
                  <a:pt x="69" y="118"/>
                </a:lnTo>
                <a:lnTo>
                  <a:pt x="63" y="118"/>
                </a:lnTo>
                <a:lnTo>
                  <a:pt x="57" y="118"/>
                </a:lnTo>
                <a:lnTo>
                  <a:pt x="57" y="110"/>
                </a:lnTo>
                <a:lnTo>
                  <a:pt x="56" y="97"/>
                </a:lnTo>
                <a:lnTo>
                  <a:pt x="50" y="92"/>
                </a:lnTo>
                <a:lnTo>
                  <a:pt x="49" y="87"/>
                </a:lnTo>
                <a:lnTo>
                  <a:pt x="50" y="76"/>
                </a:lnTo>
                <a:lnTo>
                  <a:pt x="44" y="72"/>
                </a:lnTo>
                <a:lnTo>
                  <a:pt x="31" y="76"/>
                </a:lnTo>
                <a:lnTo>
                  <a:pt x="27" y="72"/>
                </a:lnTo>
                <a:lnTo>
                  <a:pt x="21" y="78"/>
                </a:lnTo>
                <a:lnTo>
                  <a:pt x="27" y="82"/>
                </a:lnTo>
                <a:lnTo>
                  <a:pt x="36" y="85"/>
                </a:lnTo>
                <a:lnTo>
                  <a:pt x="37" y="90"/>
                </a:lnTo>
                <a:lnTo>
                  <a:pt x="43" y="97"/>
                </a:lnTo>
                <a:lnTo>
                  <a:pt x="43" y="103"/>
                </a:lnTo>
                <a:lnTo>
                  <a:pt x="37" y="112"/>
                </a:lnTo>
                <a:lnTo>
                  <a:pt x="30" y="119"/>
                </a:lnTo>
                <a:lnTo>
                  <a:pt x="27" y="121"/>
                </a:lnTo>
                <a:lnTo>
                  <a:pt x="27" y="115"/>
                </a:lnTo>
                <a:lnTo>
                  <a:pt x="27" y="110"/>
                </a:lnTo>
                <a:lnTo>
                  <a:pt x="28" y="103"/>
                </a:lnTo>
                <a:lnTo>
                  <a:pt x="20" y="97"/>
                </a:lnTo>
                <a:lnTo>
                  <a:pt x="10" y="91"/>
                </a:lnTo>
                <a:lnTo>
                  <a:pt x="8" y="85"/>
                </a:lnTo>
                <a:lnTo>
                  <a:pt x="0" y="82"/>
                </a:lnTo>
                <a:lnTo>
                  <a:pt x="1" y="72"/>
                </a:lnTo>
                <a:lnTo>
                  <a:pt x="8" y="67"/>
                </a:lnTo>
                <a:lnTo>
                  <a:pt x="14" y="57"/>
                </a:lnTo>
                <a:lnTo>
                  <a:pt x="20" y="48"/>
                </a:lnTo>
                <a:lnTo>
                  <a:pt x="21" y="39"/>
                </a:lnTo>
                <a:lnTo>
                  <a:pt x="20" y="29"/>
                </a:lnTo>
                <a:lnTo>
                  <a:pt x="23" y="26"/>
                </a:lnTo>
                <a:lnTo>
                  <a:pt x="27" y="22"/>
                </a:lnTo>
                <a:lnTo>
                  <a:pt x="21" y="14"/>
                </a:lnTo>
                <a:lnTo>
                  <a:pt x="37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16"/>
          <p:cNvSpPr>
            <a:spLocks/>
          </p:cNvSpPr>
          <p:nvPr/>
        </p:nvSpPr>
        <p:spPr bwMode="auto">
          <a:xfrm>
            <a:off x="6588125" y="4033838"/>
            <a:ext cx="200025" cy="247650"/>
          </a:xfrm>
          <a:custGeom>
            <a:avLst/>
            <a:gdLst>
              <a:gd name="T0" fmla="*/ 0 w 168"/>
              <a:gd name="T1" fmla="*/ 80596 h 169"/>
              <a:gd name="T2" fmla="*/ 39291 w 168"/>
              <a:gd name="T3" fmla="*/ 42496 h 169"/>
              <a:gd name="T4" fmla="*/ 59531 w 168"/>
              <a:gd name="T5" fmla="*/ 24912 h 169"/>
              <a:gd name="T6" fmla="*/ 71438 w 168"/>
              <a:gd name="T7" fmla="*/ 11723 h 169"/>
              <a:gd name="T8" fmla="*/ 103584 w 168"/>
              <a:gd name="T9" fmla="*/ 0 h 169"/>
              <a:gd name="T10" fmla="*/ 120253 w 168"/>
              <a:gd name="T11" fmla="*/ 27842 h 169"/>
              <a:gd name="T12" fmla="*/ 138113 w 168"/>
              <a:gd name="T13" fmla="*/ 14654 h 169"/>
              <a:gd name="T14" fmla="*/ 144066 w 168"/>
              <a:gd name="T15" fmla="*/ 5862 h 169"/>
              <a:gd name="T16" fmla="*/ 159544 w 168"/>
              <a:gd name="T17" fmla="*/ 0 h 169"/>
              <a:gd name="T18" fmla="*/ 167878 w 168"/>
              <a:gd name="T19" fmla="*/ 0 h 169"/>
              <a:gd name="T20" fmla="*/ 169069 w 168"/>
              <a:gd name="T21" fmla="*/ 10258 h 169"/>
              <a:gd name="T22" fmla="*/ 169069 w 168"/>
              <a:gd name="T23" fmla="*/ 16119 h 169"/>
              <a:gd name="T24" fmla="*/ 160734 w 168"/>
              <a:gd name="T25" fmla="*/ 32238 h 169"/>
              <a:gd name="T26" fmla="*/ 160734 w 168"/>
              <a:gd name="T27" fmla="*/ 38100 h 169"/>
              <a:gd name="T28" fmla="*/ 184547 w 168"/>
              <a:gd name="T29" fmla="*/ 76200 h 169"/>
              <a:gd name="T30" fmla="*/ 189309 w 168"/>
              <a:gd name="T31" fmla="*/ 96715 h 169"/>
              <a:gd name="T32" fmla="*/ 195263 w 168"/>
              <a:gd name="T33" fmla="*/ 96715 h 169"/>
              <a:gd name="T34" fmla="*/ 198834 w 168"/>
              <a:gd name="T35" fmla="*/ 108438 h 169"/>
              <a:gd name="T36" fmla="*/ 189309 w 168"/>
              <a:gd name="T37" fmla="*/ 118696 h 169"/>
              <a:gd name="T38" fmla="*/ 183356 w 168"/>
              <a:gd name="T39" fmla="*/ 114300 h 169"/>
              <a:gd name="T40" fmla="*/ 167878 w 168"/>
              <a:gd name="T41" fmla="*/ 121627 h 169"/>
              <a:gd name="T42" fmla="*/ 169069 w 168"/>
              <a:gd name="T43" fmla="*/ 143608 h 169"/>
              <a:gd name="T44" fmla="*/ 152400 w 168"/>
              <a:gd name="T45" fmla="*/ 158262 h 169"/>
              <a:gd name="T46" fmla="*/ 152400 w 168"/>
              <a:gd name="T47" fmla="*/ 193431 h 169"/>
              <a:gd name="T48" fmla="*/ 152400 w 168"/>
              <a:gd name="T49" fmla="*/ 216877 h 169"/>
              <a:gd name="T50" fmla="*/ 144066 w 168"/>
              <a:gd name="T51" fmla="*/ 230065 h 169"/>
              <a:gd name="T52" fmla="*/ 138113 w 168"/>
              <a:gd name="T53" fmla="*/ 246185 h 169"/>
              <a:gd name="T54" fmla="*/ 128588 w 168"/>
              <a:gd name="T55" fmla="*/ 243254 h 169"/>
              <a:gd name="T56" fmla="*/ 115491 w 168"/>
              <a:gd name="T57" fmla="*/ 234462 h 169"/>
              <a:gd name="T58" fmla="*/ 105966 w 168"/>
              <a:gd name="T59" fmla="*/ 225669 h 169"/>
              <a:gd name="T60" fmla="*/ 97631 w 168"/>
              <a:gd name="T61" fmla="*/ 212481 h 169"/>
              <a:gd name="T62" fmla="*/ 66675 w 168"/>
              <a:gd name="T63" fmla="*/ 215412 h 169"/>
              <a:gd name="T64" fmla="*/ 41672 w 168"/>
              <a:gd name="T65" fmla="*/ 206619 h 169"/>
              <a:gd name="T66" fmla="*/ 25003 w 168"/>
              <a:gd name="T67" fmla="*/ 184638 h 169"/>
              <a:gd name="T68" fmla="*/ 13097 w 168"/>
              <a:gd name="T69" fmla="*/ 168519 h 169"/>
              <a:gd name="T70" fmla="*/ 4763 w 168"/>
              <a:gd name="T71" fmla="*/ 153865 h 169"/>
              <a:gd name="T72" fmla="*/ 4763 w 168"/>
              <a:gd name="T73" fmla="*/ 127488 h 169"/>
              <a:gd name="T74" fmla="*/ 0 w 168"/>
              <a:gd name="T75" fmla="*/ 80596 h 1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8" h="169">
                <a:moveTo>
                  <a:pt x="0" y="55"/>
                </a:moveTo>
                <a:lnTo>
                  <a:pt x="33" y="29"/>
                </a:lnTo>
                <a:lnTo>
                  <a:pt x="50" y="17"/>
                </a:lnTo>
                <a:lnTo>
                  <a:pt x="60" y="8"/>
                </a:lnTo>
                <a:lnTo>
                  <a:pt x="87" y="0"/>
                </a:lnTo>
                <a:lnTo>
                  <a:pt x="101" y="19"/>
                </a:lnTo>
                <a:lnTo>
                  <a:pt x="116" y="10"/>
                </a:lnTo>
                <a:lnTo>
                  <a:pt x="121" y="4"/>
                </a:lnTo>
                <a:lnTo>
                  <a:pt x="134" y="0"/>
                </a:lnTo>
                <a:lnTo>
                  <a:pt x="141" y="0"/>
                </a:lnTo>
                <a:lnTo>
                  <a:pt x="142" y="7"/>
                </a:lnTo>
                <a:lnTo>
                  <a:pt x="142" y="11"/>
                </a:lnTo>
                <a:lnTo>
                  <a:pt x="135" y="22"/>
                </a:lnTo>
                <a:lnTo>
                  <a:pt x="135" y="26"/>
                </a:lnTo>
                <a:lnTo>
                  <a:pt x="155" y="52"/>
                </a:lnTo>
                <a:lnTo>
                  <a:pt x="159" y="66"/>
                </a:lnTo>
                <a:lnTo>
                  <a:pt x="164" y="66"/>
                </a:lnTo>
                <a:lnTo>
                  <a:pt x="167" y="74"/>
                </a:lnTo>
                <a:lnTo>
                  <a:pt x="159" y="81"/>
                </a:lnTo>
                <a:lnTo>
                  <a:pt x="154" y="78"/>
                </a:lnTo>
                <a:lnTo>
                  <a:pt x="141" y="83"/>
                </a:lnTo>
                <a:lnTo>
                  <a:pt x="142" y="98"/>
                </a:lnTo>
                <a:lnTo>
                  <a:pt x="128" y="108"/>
                </a:lnTo>
                <a:lnTo>
                  <a:pt x="128" y="132"/>
                </a:lnTo>
                <a:lnTo>
                  <a:pt x="128" y="148"/>
                </a:lnTo>
                <a:lnTo>
                  <a:pt x="121" y="157"/>
                </a:lnTo>
                <a:lnTo>
                  <a:pt x="116" y="168"/>
                </a:lnTo>
                <a:lnTo>
                  <a:pt x="108" y="166"/>
                </a:lnTo>
                <a:lnTo>
                  <a:pt x="97" y="160"/>
                </a:lnTo>
                <a:lnTo>
                  <a:pt x="89" y="154"/>
                </a:lnTo>
                <a:lnTo>
                  <a:pt x="82" y="145"/>
                </a:lnTo>
                <a:lnTo>
                  <a:pt x="56" y="147"/>
                </a:lnTo>
                <a:lnTo>
                  <a:pt x="35" y="141"/>
                </a:lnTo>
                <a:lnTo>
                  <a:pt x="21" y="126"/>
                </a:lnTo>
                <a:lnTo>
                  <a:pt x="11" y="115"/>
                </a:lnTo>
                <a:lnTo>
                  <a:pt x="4" y="105"/>
                </a:lnTo>
                <a:lnTo>
                  <a:pt x="4" y="87"/>
                </a:lnTo>
                <a:lnTo>
                  <a:pt x="0" y="55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Freeform 17"/>
          <p:cNvSpPr>
            <a:spLocks/>
          </p:cNvSpPr>
          <p:nvPr/>
        </p:nvSpPr>
        <p:spPr bwMode="auto">
          <a:xfrm>
            <a:off x="7011988" y="4171950"/>
            <a:ext cx="382587" cy="231775"/>
          </a:xfrm>
          <a:custGeom>
            <a:avLst/>
            <a:gdLst>
              <a:gd name="T0" fmla="*/ 33372 w 321"/>
              <a:gd name="T1" fmla="*/ 1467 h 158"/>
              <a:gd name="T2" fmla="*/ 73895 w 321"/>
              <a:gd name="T3" fmla="*/ 38140 h 158"/>
              <a:gd name="T4" fmla="*/ 79855 w 321"/>
              <a:gd name="T5" fmla="*/ 54276 h 158"/>
              <a:gd name="T6" fmla="*/ 103692 w 321"/>
              <a:gd name="T7" fmla="*/ 45475 h 158"/>
              <a:gd name="T8" fmla="*/ 117994 w 321"/>
              <a:gd name="T9" fmla="*/ 51343 h 158"/>
              <a:gd name="T10" fmla="*/ 132296 w 321"/>
              <a:gd name="T11" fmla="*/ 38140 h 158"/>
              <a:gd name="T12" fmla="*/ 152558 w 321"/>
              <a:gd name="T13" fmla="*/ 29339 h 158"/>
              <a:gd name="T14" fmla="*/ 201424 w 321"/>
              <a:gd name="T15" fmla="*/ 45475 h 158"/>
              <a:gd name="T16" fmla="*/ 232413 w 321"/>
              <a:gd name="T17" fmla="*/ 64545 h 158"/>
              <a:gd name="T18" fmla="*/ 256250 w 321"/>
              <a:gd name="T19" fmla="*/ 77747 h 158"/>
              <a:gd name="T20" fmla="*/ 296773 w 321"/>
              <a:gd name="T21" fmla="*/ 108553 h 158"/>
              <a:gd name="T22" fmla="*/ 301541 w 321"/>
              <a:gd name="T23" fmla="*/ 124689 h 158"/>
              <a:gd name="T24" fmla="*/ 320610 w 321"/>
              <a:gd name="T25" fmla="*/ 137891 h 158"/>
              <a:gd name="T26" fmla="*/ 334913 w 321"/>
              <a:gd name="T27" fmla="*/ 145226 h 158"/>
              <a:gd name="T28" fmla="*/ 351599 w 321"/>
              <a:gd name="T29" fmla="*/ 171631 h 158"/>
              <a:gd name="T30" fmla="*/ 365901 w 321"/>
              <a:gd name="T31" fmla="*/ 187767 h 158"/>
              <a:gd name="T32" fmla="*/ 367093 w 321"/>
              <a:gd name="T33" fmla="*/ 230308 h 158"/>
              <a:gd name="T34" fmla="*/ 350407 w 321"/>
              <a:gd name="T35" fmla="*/ 230308 h 158"/>
              <a:gd name="T36" fmla="*/ 340872 w 321"/>
              <a:gd name="T37" fmla="*/ 221506 h 158"/>
              <a:gd name="T38" fmla="*/ 301541 w 321"/>
              <a:gd name="T39" fmla="*/ 178966 h 158"/>
              <a:gd name="T40" fmla="*/ 262209 w 321"/>
              <a:gd name="T41" fmla="*/ 178966 h 158"/>
              <a:gd name="T42" fmla="*/ 249099 w 321"/>
              <a:gd name="T43" fmla="*/ 192168 h 158"/>
              <a:gd name="T44" fmla="*/ 239564 w 321"/>
              <a:gd name="T45" fmla="*/ 200969 h 158"/>
              <a:gd name="T46" fmla="*/ 215727 w 321"/>
              <a:gd name="T47" fmla="*/ 212705 h 158"/>
              <a:gd name="T48" fmla="*/ 193081 w 321"/>
              <a:gd name="T49" fmla="*/ 208304 h 158"/>
              <a:gd name="T50" fmla="*/ 175203 w 321"/>
              <a:gd name="T51" fmla="*/ 208304 h 158"/>
              <a:gd name="T52" fmla="*/ 151366 w 321"/>
              <a:gd name="T53" fmla="*/ 155495 h 158"/>
              <a:gd name="T54" fmla="*/ 122762 w 321"/>
              <a:gd name="T55" fmla="*/ 108553 h 158"/>
              <a:gd name="T56" fmla="*/ 89389 w 321"/>
              <a:gd name="T57" fmla="*/ 92417 h 158"/>
              <a:gd name="T58" fmla="*/ 57209 w 321"/>
              <a:gd name="T59" fmla="*/ 90950 h 158"/>
              <a:gd name="T60" fmla="*/ 25029 w 321"/>
              <a:gd name="T61" fmla="*/ 73347 h 158"/>
              <a:gd name="T62" fmla="*/ 26221 w 321"/>
              <a:gd name="T63" fmla="*/ 23471 h 15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1" h="158">
                <a:moveTo>
                  <a:pt x="0" y="0"/>
                </a:moveTo>
                <a:lnTo>
                  <a:pt x="28" y="1"/>
                </a:lnTo>
                <a:lnTo>
                  <a:pt x="52" y="2"/>
                </a:lnTo>
                <a:lnTo>
                  <a:pt x="62" y="26"/>
                </a:lnTo>
                <a:lnTo>
                  <a:pt x="65" y="34"/>
                </a:lnTo>
                <a:lnTo>
                  <a:pt x="67" y="37"/>
                </a:lnTo>
                <a:lnTo>
                  <a:pt x="75" y="31"/>
                </a:lnTo>
                <a:lnTo>
                  <a:pt x="87" y="31"/>
                </a:lnTo>
                <a:lnTo>
                  <a:pt x="94" y="37"/>
                </a:lnTo>
                <a:lnTo>
                  <a:pt x="99" y="35"/>
                </a:lnTo>
                <a:lnTo>
                  <a:pt x="109" y="26"/>
                </a:lnTo>
                <a:lnTo>
                  <a:pt x="111" y="26"/>
                </a:lnTo>
                <a:lnTo>
                  <a:pt x="120" y="20"/>
                </a:lnTo>
                <a:lnTo>
                  <a:pt x="128" y="20"/>
                </a:lnTo>
                <a:lnTo>
                  <a:pt x="158" y="31"/>
                </a:lnTo>
                <a:lnTo>
                  <a:pt x="169" y="31"/>
                </a:lnTo>
                <a:lnTo>
                  <a:pt x="182" y="41"/>
                </a:lnTo>
                <a:lnTo>
                  <a:pt x="195" y="44"/>
                </a:lnTo>
                <a:lnTo>
                  <a:pt x="206" y="51"/>
                </a:lnTo>
                <a:lnTo>
                  <a:pt x="215" y="53"/>
                </a:lnTo>
                <a:lnTo>
                  <a:pt x="239" y="62"/>
                </a:lnTo>
                <a:lnTo>
                  <a:pt x="249" y="74"/>
                </a:lnTo>
                <a:lnTo>
                  <a:pt x="254" y="81"/>
                </a:lnTo>
                <a:lnTo>
                  <a:pt x="253" y="85"/>
                </a:lnTo>
                <a:lnTo>
                  <a:pt x="261" y="93"/>
                </a:lnTo>
                <a:lnTo>
                  <a:pt x="269" y="94"/>
                </a:lnTo>
                <a:lnTo>
                  <a:pt x="273" y="97"/>
                </a:lnTo>
                <a:lnTo>
                  <a:pt x="281" y="99"/>
                </a:lnTo>
                <a:lnTo>
                  <a:pt x="295" y="109"/>
                </a:lnTo>
                <a:lnTo>
                  <a:pt x="295" y="117"/>
                </a:lnTo>
                <a:lnTo>
                  <a:pt x="305" y="124"/>
                </a:lnTo>
                <a:lnTo>
                  <a:pt x="307" y="128"/>
                </a:lnTo>
                <a:lnTo>
                  <a:pt x="320" y="143"/>
                </a:lnTo>
                <a:lnTo>
                  <a:pt x="308" y="157"/>
                </a:lnTo>
                <a:lnTo>
                  <a:pt x="305" y="157"/>
                </a:lnTo>
                <a:lnTo>
                  <a:pt x="294" y="157"/>
                </a:lnTo>
                <a:lnTo>
                  <a:pt x="290" y="151"/>
                </a:lnTo>
                <a:lnTo>
                  <a:pt x="286" y="151"/>
                </a:lnTo>
                <a:lnTo>
                  <a:pt x="280" y="152"/>
                </a:lnTo>
                <a:lnTo>
                  <a:pt x="253" y="122"/>
                </a:lnTo>
                <a:lnTo>
                  <a:pt x="236" y="124"/>
                </a:lnTo>
                <a:lnTo>
                  <a:pt x="220" y="122"/>
                </a:lnTo>
                <a:lnTo>
                  <a:pt x="215" y="127"/>
                </a:lnTo>
                <a:lnTo>
                  <a:pt x="209" y="131"/>
                </a:lnTo>
                <a:lnTo>
                  <a:pt x="208" y="128"/>
                </a:lnTo>
                <a:lnTo>
                  <a:pt x="201" y="137"/>
                </a:lnTo>
                <a:lnTo>
                  <a:pt x="189" y="151"/>
                </a:lnTo>
                <a:lnTo>
                  <a:pt x="181" y="145"/>
                </a:lnTo>
                <a:lnTo>
                  <a:pt x="169" y="142"/>
                </a:lnTo>
                <a:lnTo>
                  <a:pt x="162" y="142"/>
                </a:lnTo>
                <a:lnTo>
                  <a:pt x="152" y="137"/>
                </a:lnTo>
                <a:lnTo>
                  <a:pt x="147" y="142"/>
                </a:lnTo>
                <a:lnTo>
                  <a:pt x="140" y="122"/>
                </a:lnTo>
                <a:lnTo>
                  <a:pt x="127" y="106"/>
                </a:lnTo>
                <a:lnTo>
                  <a:pt x="114" y="85"/>
                </a:lnTo>
                <a:lnTo>
                  <a:pt x="103" y="74"/>
                </a:lnTo>
                <a:lnTo>
                  <a:pt x="94" y="63"/>
                </a:lnTo>
                <a:lnTo>
                  <a:pt x="75" y="63"/>
                </a:lnTo>
                <a:lnTo>
                  <a:pt x="56" y="69"/>
                </a:lnTo>
                <a:lnTo>
                  <a:pt x="48" y="62"/>
                </a:lnTo>
                <a:lnTo>
                  <a:pt x="29" y="56"/>
                </a:lnTo>
                <a:lnTo>
                  <a:pt x="21" y="50"/>
                </a:lnTo>
                <a:lnTo>
                  <a:pt x="21" y="28"/>
                </a:lnTo>
                <a:lnTo>
                  <a:pt x="22" y="16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Freeform 18"/>
          <p:cNvSpPr>
            <a:spLocks/>
          </p:cNvSpPr>
          <p:nvPr/>
        </p:nvSpPr>
        <p:spPr bwMode="auto">
          <a:xfrm>
            <a:off x="6303963" y="4010025"/>
            <a:ext cx="231775" cy="301625"/>
          </a:xfrm>
          <a:custGeom>
            <a:avLst/>
            <a:gdLst>
              <a:gd name="T0" fmla="*/ 0 w 196"/>
              <a:gd name="T1" fmla="*/ 7321 h 206"/>
              <a:gd name="T2" fmla="*/ 22468 w 196"/>
              <a:gd name="T3" fmla="*/ 0 h 206"/>
              <a:gd name="T4" fmla="*/ 52031 w 196"/>
              <a:gd name="T5" fmla="*/ 11714 h 206"/>
              <a:gd name="T6" fmla="*/ 54396 w 196"/>
              <a:gd name="T7" fmla="*/ 27820 h 206"/>
              <a:gd name="T8" fmla="*/ 54396 w 196"/>
              <a:gd name="T9" fmla="*/ 30748 h 206"/>
              <a:gd name="T10" fmla="*/ 61491 w 196"/>
              <a:gd name="T11" fmla="*/ 35141 h 206"/>
              <a:gd name="T12" fmla="*/ 61491 w 196"/>
              <a:gd name="T13" fmla="*/ 39533 h 206"/>
              <a:gd name="T14" fmla="*/ 69769 w 196"/>
              <a:gd name="T15" fmla="*/ 42462 h 206"/>
              <a:gd name="T16" fmla="*/ 69769 w 196"/>
              <a:gd name="T17" fmla="*/ 52711 h 206"/>
              <a:gd name="T18" fmla="*/ 96967 w 196"/>
              <a:gd name="T19" fmla="*/ 87852 h 206"/>
              <a:gd name="T20" fmla="*/ 101697 w 196"/>
              <a:gd name="T21" fmla="*/ 87852 h 206"/>
              <a:gd name="T22" fmla="*/ 107610 w 196"/>
              <a:gd name="T23" fmla="*/ 93709 h 206"/>
              <a:gd name="T24" fmla="*/ 109975 w 196"/>
              <a:gd name="T25" fmla="*/ 102494 h 206"/>
              <a:gd name="T26" fmla="*/ 115888 w 196"/>
              <a:gd name="T27" fmla="*/ 102494 h 206"/>
              <a:gd name="T28" fmla="*/ 133625 w 196"/>
              <a:gd name="T29" fmla="*/ 112743 h 206"/>
              <a:gd name="T30" fmla="*/ 171466 w 196"/>
              <a:gd name="T31" fmla="*/ 120064 h 206"/>
              <a:gd name="T32" fmla="*/ 172649 w 196"/>
              <a:gd name="T33" fmla="*/ 155205 h 206"/>
              <a:gd name="T34" fmla="*/ 180926 w 196"/>
              <a:gd name="T35" fmla="*/ 162526 h 206"/>
              <a:gd name="T36" fmla="*/ 179744 w 196"/>
              <a:gd name="T37" fmla="*/ 175704 h 206"/>
              <a:gd name="T38" fmla="*/ 199847 w 196"/>
              <a:gd name="T39" fmla="*/ 194738 h 206"/>
              <a:gd name="T40" fmla="*/ 219950 w 196"/>
              <a:gd name="T41" fmla="*/ 203524 h 206"/>
              <a:gd name="T42" fmla="*/ 219950 w 196"/>
              <a:gd name="T43" fmla="*/ 265020 h 206"/>
              <a:gd name="T44" fmla="*/ 230592 w 196"/>
              <a:gd name="T45" fmla="*/ 288447 h 206"/>
              <a:gd name="T46" fmla="*/ 223497 w 196"/>
              <a:gd name="T47" fmla="*/ 297232 h 206"/>
              <a:gd name="T48" fmla="*/ 211672 w 196"/>
              <a:gd name="T49" fmla="*/ 300161 h 206"/>
              <a:gd name="T50" fmla="*/ 208124 w 196"/>
              <a:gd name="T51" fmla="*/ 278198 h 206"/>
              <a:gd name="T52" fmla="*/ 188022 w 196"/>
              <a:gd name="T53" fmla="*/ 300161 h 206"/>
              <a:gd name="T54" fmla="*/ 172649 w 196"/>
              <a:gd name="T55" fmla="*/ 267948 h 206"/>
              <a:gd name="T56" fmla="*/ 164371 w 196"/>
              <a:gd name="T57" fmla="*/ 245985 h 206"/>
              <a:gd name="T58" fmla="*/ 139538 w 196"/>
              <a:gd name="T59" fmla="*/ 215237 h 206"/>
              <a:gd name="T60" fmla="*/ 132443 w 196"/>
              <a:gd name="T61" fmla="*/ 215237 h 206"/>
              <a:gd name="T62" fmla="*/ 108792 w 196"/>
              <a:gd name="T63" fmla="*/ 200595 h 206"/>
              <a:gd name="T64" fmla="*/ 104062 w 196"/>
              <a:gd name="T65" fmla="*/ 183025 h 206"/>
              <a:gd name="T66" fmla="*/ 104062 w 196"/>
              <a:gd name="T67" fmla="*/ 172775 h 206"/>
              <a:gd name="T68" fmla="*/ 85142 w 196"/>
              <a:gd name="T69" fmla="*/ 130314 h 206"/>
              <a:gd name="T70" fmla="*/ 76864 w 196"/>
              <a:gd name="T71" fmla="*/ 102494 h 206"/>
              <a:gd name="T72" fmla="*/ 53214 w 196"/>
              <a:gd name="T73" fmla="*/ 79067 h 206"/>
              <a:gd name="T74" fmla="*/ 21285 w 196"/>
              <a:gd name="T75" fmla="*/ 39533 h 206"/>
              <a:gd name="T76" fmla="*/ 0 w 196"/>
              <a:gd name="T77" fmla="*/ 7321 h 20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6" h="206">
                <a:moveTo>
                  <a:pt x="0" y="5"/>
                </a:moveTo>
                <a:lnTo>
                  <a:pt x="19" y="0"/>
                </a:lnTo>
                <a:lnTo>
                  <a:pt x="44" y="8"/>
                </a:lnTo>
                <a:lnTo>
                  <a:pt x="46" y="19"/>
                </a:lnTo>
                <a:lnTo>
                  <a:pt x="46" y="21"/>
                </a:lnTo>
                <a:lnTo>
                  <a:pt x="52" y="24"/>
                </a:lnTo>
                <a:lnTo>
                  <a:pt x="52" y="27"/>
                </a:lnTo>
                <a:lnTo>
                  <a:pt x="59" y="29"/>
                </a:lnTo>
                <a:lnTo>
                  <a:pt x="59" y="36"/>
                </a:lnTo>
                <a:lnTo>
                  <a:pt x="82" y="60"/>
                </a:lnTo>
                <a:lnTo>
                  <a:pt x="86" y="60"/>
                </a:lnTo>
                <a:lnTo>
                  <a:pt x="91" y="64"/>
                </a:lnTo>
                <a:lnTo>
                  <a:pt x="93" y="70"/>
                </a:lnTo>
                <a:lnTo>
                  <a:pt x="98" y="70"/>
                </a:lnTo>
                <a:lnTo>
                  <a:pt x="113" y="77"/>
                </a:lnTo>
                <a:lnTo>
                  <a:pt x="145" y="82"/>
                </a:lnTo>
                <a:lnTo>
                  <a:pt x="146" y="106"/>
                </a:lnTo>
                <a:lnTo>
                  <a:pt x="153" y="111"/>
                </a:lnTo>
                <a:lnTo>
                  <a:pt x="152" y="120"/>
                </a:lnTo>
                <a:lnTo>
                  <a:pt x="169" y="133"/>
                </a:lnTo>
                <a:lnTo>
                  <a:pt x="186" y="139"/>
                </a:lnTo>
                <a:lnTo>
                  <a:pt x="186" y="181"/>
                </a:lnTo>
                <a:lnTo>
                  <a:pt x="195" y="197"/>
                </a:lnTo>
                <a:lnTo>
                  <a:pt x="189" y="203"/>
                </a:lnTo>
                <a:lnTo>
                  <a:pt x="179" y="205"/>
                </a:lnTo>
                <a:lnTo>
                  <a:pt x="176" y="190"/>
                </a:lnTo>
                <a:lnTo>
                  <a:pt x="159" y="205"/>
                </a:lnTo>
                <a:lnTo>
                  <a:pt x="146" y="183"/>
                </a:lnTo>
                <a:lnTo>
                  <a:pt x="139" y="168"/>
                </a:lnTo>
                <a:lnTo>
                  <a:pt x="118" y="147"/>
                </a:lnTo>
                <a:lnTo>
                  <a:pt x="112" y="147"/>
                </a:lnTo>
                <a:lnTo>
                  <a:pt x="92" y="137"/>
                </a:lnTo>
                <a:lnTo>
                  <a:pt x="88" y="125"/>
                </a:lnTo>
                <a:lnTo>
                  <a:pt x="88" y="118"/>
                </a:lnTo>
                <a:lnTo>
                  <a:pt x="72" y="89"/>
                </a:lnTo>
                <a:lnTo>
                  <a:pt x="65" y="70"/>
                </a:lnTo>
                <a:lnTo>
                  <a:pt x="45" y="54"/>
                </a:lnTo>
                <a:lnTo>
                  <a:pt x="18" y="27"/>
                </a:lnTo>
                <a:lnTo>
                  <a:pt x="0" y="5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Freeform 19"/>
          <p:cNvSpPr>
            <a:spLocks/>
          </p:cNvSpPr>
          <p:nvPr/>
        </p:nvSpPr>
        <p:spPr bwMode="auto">
          <a:xfrm>
            <a:off x="6716713" y="3684588"/>
            <a:ext cx="223837" cy="334962"/>
          </a:xfrm>
          <a:custGeom>
            <a:avLst/>
            <a:gdLst>
              <a:gd name="T0" fmla="*/ 14287 w 188"/>
              <a:gd name="T1" fmla="*/ 0 h 229"/>
              <a:gd name="T2" fmla="*/ 33337 w 188"/>
              <a:gd name="T3" fmla="*/ 0 h 229"/>
              <a:gd name="T4" fmla="*/ 54769 w 188"/>
              <a:gd name="T5" fmla="*/ 33642 h 229"/>
              <a:gd name="T6" fmla="*/ 50006 w 188"/>
              <a:gd name="T7" fmla="*/ 65822 h 229"/>
              <a:gd name="T8" fmla="*/ 63103 w 188"/>
              <a:gd name="T9" fmla="*/ 76061 h 229"/>
              <a:gd name="T10" fmla="*/ 70247 w 188"/>
              <a:gd name="T11" fmla="*/ 98002 h 229"/>
              <a:gd name="T12" fmla="*/ 85725 w 188"/>
              <a:gd name="T13" fmla="*/ 109704 h 229"/>
              <a:gd name="T14" fmla="*/ 102394 w 188"/>
              <a:gd name="T15" fmla="*/ 112629 h 229"/>
              <a:gd name="T16" fmla="*/ 127397 w 188"/>
              <a:gd name="T17" fmla="*/ 128719 h 229"/>
              <a:gd name="T18" fmla="*/ 144065 w 188"/>
              <a:gd name="T19" fmla="*/ 149197 h 229"/>
              <a:gd name="T20" fmla="*/ 150018 w 188"/>
              <a:gd name="T21" fmla="*/ 149197 h 229"/>
              <a:gd name="T22" fmla="*/ 170259 w 188"/>
              <a:gd name="T23" fmla="*/ 166750 h 229"/>
              <a:gd name="T24" fmla="*/ 170259 w 188"/>
              <a:gd name="T25" fmla="*/ 207706 h 229"/>
              <a:gd name="T26" fmla="*/ 176212 w 188"/>
              <a:gd name="T27" fmla="*/ 226721 h 229"/>
              <a:gd name="T28" fmla="*/ 183356 w 188"/>
              <a:gd name="T29" fmla="*/ 238423 h 229"/>
              <a:gd name="T30" fmla="*/ 191690 w 188"/>
              <a:gd name="T31" fmla="*/ 248662 h 229"/>
              <a:gd name="T32" fmla="*/ 200025 w 188"/>
              <a:gd name="T33" fmla="*/ 261826 h 229"/>
              <a:gd name="T34" fmla="*/ 204787 w 188"/>
              <a:gd name="T35" fmla="*/ 279379 h 229"/>
              <a:gd name="T36" fmla="*/ 222646 w 188"/>
              <a:gd name="T37" fmla="*/ 292543 h 229"/>
              <a:gd name="T38" fmla="*/ 219075 w 188"/>
              <a:gd name="T39" fmla="*/ 308633 h 229"/>
              <a:gd name="T40" fmla="*/ 202406 w 188"/>
              <a:gd name="T41" fmla="*/ 311559 h 229"/>
              <a:gd name="T42" fmla="*/ 195262 w 188"/>
              <a:gd name="T43" fmla="*/ 298394 h 229"/>
              <a:gd name="T44" fmla="*/ 183356 w 188"/>
              <a:gd name="T45" fmla="*/ 298394 h 229"/>
              <a:gd name="T46" fmla="*/ 183356 w 188"/>
              <a:gd name="T47" fmla="*/ 333499 h 229"/>
              <a:gd name="T48" fmla="*/ 172640 w 188"/>
              <a:gd name="T49" fmla="*/ 333499 h 229"/>
              <a:gd name="T50" fmla="*/ 159543 w 188"/>
              <a:gd name="T51" fmla="*/ 315947 h 229"/>
              <a:gd name="T52" fmla="*/ 151209 w 188"/>
              <a:gd name="T53" fmla="*/ 308633 h 229"/>
              <a:gd name="T54" fmla="*/ 151209 w 188"/>
              <a:gd name="T55" fmla="*/ 289618 h 229"/>
              <a:gd name="T56" fmla="*/ 130968 w 188"/>
              <a:gd name="T57" fmla="*/ 289618 h 229"/>
              <a:gd name="T58" fmla="*/ 126206 w 188"/>
              <a:gd name="T59" fmla="*/ 308633 h 229"/>
              <a:gd name="T60" fmla="*/ 119062 w 188"/>
              <a:gd name="T61" fmla="*/ 289618 h 229"/>
              <a:gd name="T62" fmla="*/ 117872 w 188"/>
              <a:gd name="T63" fmla="*/ 270602 h 229"/>
              <a:gd name="T64" fmla="*/ 139303 w 188"/>
              <a:gd name="T65" fmla="*/ 261826 h 229"/>
              <a:gd name="T66" fmla="*/ 152400 w 188"/>
              <a:gd name="T67" fmla="*/ 267677 h 229"/>
              <a:gd name="T68" fmla="*/ 154781 w 188"/>
              <a:gd name="T69" fmla="*/ 235497 h 229"/>
              <a:gd name="T70" fmla="*/ 142875 w 188"/>
              <a:gd name="T71" fmla="*/ 222333 h 229"/>
              <a:gd name="T72" fmla="*/ 134540 w 188"/>
              <a:gd name="T73" fmla="*/ 197467 h 229"/>
              <a:gd name="T74" fmla="*/ 127397 w 188"/>
              <a:gd name="T75" fmla="*/ 165287 h 229"/>
              <a:gd name="T76" fmla="*/ 103584 w 188"/>
              <a:gd name="T77" fmla="*/ 153585 h 229"/>
              <a:gd name="T78" fmla="*/ 94059 w 188"/>
              <a:gd name="T79" fmla="*/ 137495 h 229"/>
              <a:gd name="T80" fmla="*/ 73819 w 188"/>
              <a:gd name="T81" fmla="*/ 128719 h 229"/>
              <a:gd name="T82" fmla="*/ 85725 w 188"/>
              <a:gd name="T83" fmla="*/ 160899 h 229"/>
              <a:gd name="T84" fmla="*/ 63103 w 188"/>
              <a:gd name="T85" fmla="*/ 175526 h 229"/>
              <a:gd name="T86" fmla="*/ 50006 w 188"/>
              <a:gd name="T87" fmla="*/ 138958 h 229"/>
              <a:gd name="T88" fmla="*/ 40481 w 188"/>
              <a:gd name="T89" fmla="*/ 133107 h 229"/>
              <a:gd name="T90" fmla="*/ 40481 w 188"/>
              <a:gd name="T91" fmla="*/ 112629 h 229"/>
              <a:gd name="T92" fmla="*/ 25003 w 188"/>
              <a:gd name="T93" fmla="*/ 92151 h 229"/>
              <a:gd name="T94" fmla="*/ 8334 w 188"/>
              <a:gd name="T95" fmla="*/ 76061 h 229"/>
              <a:gd name="T96" fmla="*/ 0 w 188"/>
              <a:gd name="T97" fmla="*/ 64360 h 229"/>
              <a:gd name="T98" fmla="*/ 2381 w 188"/>
              <a:gd name="T99" fmla="*/ 52658 h 229"/>
              <a:gd name="T100" fmla="*/ 16669 w 188"/>
              <a:gd name="T101" fmla="*/ 59971 h 229"/>
              <a:gd name="T102" fmla="*/ 20241 w 188"/>
              <a:gd name="T103" fmla="*/ 43881 h 229"/>
              <a:gd name="T104" fmla="*/ 16669 w 188"/>
              <a:gd name="T105" fmla="*/ 24866 h 229"/>
              <a:gd name="T106" fmla="*/ 14287 w 188"/>
              <a:gd name="T107" fmla="*/ 0 h 2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8" h="229">
                <a:moveTo>
                  <a:pt x="12" y="0"/>
                </a:moveTo>
                <a:lnTo>
                  <a:pt x="28" y="0"/>
                </a:lnTo>
                <a:lnTo>
                  <a:pt x="46" y="23"/>
                </a:lnTo>
                <a:lnTo>
                  <a:pt x="42" y="45"/>
                </a:lnTo>
                <a:lnTo>
                  <a:pt x="53" y="52"/>
                </a:lnTo>
                <a:lnTo>
                  <a:pt x="59" y="67"/>
                </a:lnTo>
                <a:lnTo>
                  <a:pt x="72" y="75"/>
                </a:lnTo>
                <a:lnTo>
                  <a:pt x="86" y="77"/>
                </a:lnTo>
                <a:lnTo>
                  <a:pt x="107" y="88"/>
                </a:lnTo>
                <a:lnTo>
                  <a:pt x="121" y="102"/>
                </a:lnTo>
                <a:lnTo>
                  <a:pt x="126" y="102"/>
                </a:lnTo>
                <a:lnTo>
                  <a:pt x="143" y="114"/>
                </a:lnTo>
                <a:lnTo>
                  <a:pt x="143" y="142"/>
                </a:lnTo>
                <a:lnTo>
                  <a:pt x="148" y="155"/>
                </a:lnTo>
                <a:lnTo>
                  <a:pt x="154" y="163"/>
                </a:lnTo>
                <a:lnTo>
                  <a:pt x="161" y="170"/>
                </a:lnTo>
                <a:lnTo>
                  <a:pt x="168" y="179"/>
                </a:lnTo>
                <a:lnTo>
                  <a:pt x="172" y="191"/>
                </a:lnTo>
                <a:lnTo>
                  <a:pt x="187" y="200"/>
                </a:lnTo>
                <a:lnTo>
                  <a:pt x="184" y="211"/>
                </a:lnTo>
                <a:lnTo>
                  <a:pt x="170" y="213"/>
                </a:lnTo>
                <a:lnTo>
                  <a:pt x="164" y="204"/>
                </a:lnTo>
                <a:lnTo>
                  <a:pt x="154" y="204"/>
                </a:lnTo>
                <a:lnTo>
                  <a:pt x="154" y="228"/>
                </a:lnTo>
                <a:lnTo>
                  <a:pt x="145" y="228"/>
                </a:lnTo>
                <a:lnTo>
                  <a:pt x="134" y="216"/>
                </a:lnTo>
                <a:lnTo>
                  <a:pt x="127" y="211"/>
                </a:lnTo>
                <a:lnTo>
                  <a:pt x="127" y="198"/>
                </a:lnTo>
                <a:lnTo>
                  <a:pt x="110" y="198"/>
                </a:lnTo>
                <a:lnTo>
                  <a:pt x="106" y="211"/>
                </a:lnTo>
                <a:lnTo>
                  <a:pt x="100" y="198"/>
                </a:lnTo>
                <a:lnTo>
                  <a:pt x="99" y="185"/>
                </a:lnTo>
                <a:lnTo>
                  <a:pt x="117" y="179"/>
                </a:lnTo>
                <a:lnTo>
                  <a:pt x="128" y="183"/>
                </a:lnTo>
                <a:lnTo>
                  <a:pt x="130" y="161"/>
                </a:lnTo>
                <a:lnTo>
                  <a:pt x="120" y="152"/>
                </a:lnTo>
                <a:lnTo>
                  <a:pt x="113" y="135"/>
                </a:lnTo>
                <a:lnTo>
                  <a:pt x="107" y="113"/>
                </a:lnTo>
                <a:lnTo>
                  <a:pt x="87" y="105"/>
                </a:lnTo>
                <a:lnTo>
                  <a:pt x="79" y="94"/>
                </a:lnTo>
                <a:lnTo>
                  <a:pt x="62" y="88"/>
                </a:lnTo>
                <a:lnTo>
                  <a:pt x="72" y="110"/>
                </a:lnTo>
                <a:lnTo>
                  <a:pt x="53" y="120"/>
                </a:lnTo>
                <a:lnTo>
                  <a:pt x="42" y="95"/>
                </a:lnTo>
                <a:lnTo>
                  <a:pt x="34" y="91"/>
                </a:lnTo>
                <a:lnTo>
                  <a:pt x="34" y="77"/>
                </a:lnTo>
                <a:lnTo>
                  <a:pt x="21" y="63"/>
                </a:lnTo>
                <a:lnTo>
                  <a:pt x="7" y="52"/>
                </a:lnTo>
                <a:lnTo>
                  <a:pt x="0" y="44"/>
                </a:lnTo>
                <a:lnTo>
                  <a:pt x="2" y="36"/>
                </a:lnTo>
                <a:lnTo>
                  <a:pt x="14" y="41"/>
                </a:lnTo>
                <a:lnTo>
                  <a:pt x="17" y="30"/>
                </a:lnTo>
                <a:lnTo>
                  <a:pt x="14" y="17"/>
                </a:lnTo>
                <a:lnTo>
                  <a:pt x="12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20"/>
          <p:cNvSpPr>
            <a:spLocks/>
          </p:cNvSpPr>
          <p:nvPr/>
        </p:nvSpPr>
        <p:spPr bwMode="auto">
          <a:xfrm>
            <a:off x="6662738" y="3119438"/>
            <a:ext cx="168275" cy="285750"/>
          </a:xfrm>
          <a:custGeom>
            <a:avLst/>
            <a:gdLst>
              <a:gd name="T0" fmla="*/ 35803 w 141"/>
              <a:gd name="T1" fmla="*/ 0 h 195"/>
              <a:gd name="T2" fmla="*/ 68026 w 141"/>
              <a:gd name="T3" fmla="*/ 19050 h 195"/>
              <a:gd name="T4" fmla="*/ 85928 w 141"/>
              <a:gd name="T5" fmla="*/ 39565 h 195"/>
              <a:gd name="T6" fmla="*/ 100249 w 141"/>
              <a:gd name="T7" fmla="*/ 63012 h 195"/>
              <a:gd name="T8" fmla="*/ 109796 w 141"/>
              <a:gd name="T9" fmla="*/ 63012 h 195"/>
              <a:gd name="T10" fmla="*/ 108603 w 141"/>
              <a:gd name="T11" fmla="*/ 80596 h 195"/>
              <a:gd name="T12" fmla="*/ 120537 w 141"/>
              <a:gd name="T13" fmla="*/ 90854 h 195"/>
              <a:gd name="T14" fmla="*/ 128891 w 141"/>
              <a:gd name="T15" fmla="*/ 105508 h 195"/>
              <a:gd name="T16" fmla="*/ 151567 w 141"/>
              <a:gd name="T17" fmla="*/ 140677 h 195"/>
              <a:gd name="T18" fmla="*/ 167082 w 141"/>
              <a:gd name="T19" fmla="*/ 177312 h 195"/>
              <a:gd name="T20" fmla="*/ 139632 w 141"/>
              <a:gd name="T21" fmla="*/ 174381 h 195"/>
              <a:gd name="T22" fmla="*/ 116957 w 141"/>
              <a:gd name="T23" fmla="*/ 169985 h 195"/>
              <a:gd name="T24" fmla="*/ 132472 w 141"/>
              <a:gd name="T25" fmla="*/ 196362 h 195"/>
              <a:gd name="T26" fmla="*/ 132472 w 141"/>
              <a:gd name="T27" fmla="*/ 212481 h 195"/>
              <a:gd name="T28" fmla="*/ 132472 w 141"/>
              <a:gd name="T29" fmla="*/ 228600 h 195"/>
              <a:gd name="T30" fmla="*/ 124118 w 141"/>
              <a:gd name="T31" fmla="*/ 219808 h 195"/>
              <a:gd name="T32" fmla="*/ 112183 w 141"/>
              <a:gd name="T33" fmla="*/ 206619 h 195"/>
              <a:gd name="T34" fmla="*/ 93088 w 141"/>
              <a:gd name="T35" fmla="*/ 191965 h 195"/>
              <a:gd name="T36" fmla="*/ 83541 w 141"/>
              <a:gd name="T37" fmla="*/ 183173 h 195"/>
              <a:gd name="T38" fmla="*/ 64446 w 141"/>
              <a:gd name="T39" fmla="*/ 191965 h 195"/>
              <a:gd name="T40" fmla="*/ 53705 w 141"/>
              <a:gd name="T41" fmla="*/ 196362 h 195"/>
              <a:gd name="T42" fmla="*/ 60865 w 141"/>
              <a:gd name="T43" fmla="*/ 208085 h 195"/>
              <a:gd name="T44" fmla="*/ 77574 w 141"/>
              <a:gd name="T45" fmla="*/ 219808 h 195"/>
              <a:gd name="T46" fmla="*/ 95475 w 141"/>
              <a:gd name="T47" fmla="*/ 231531 h 195"/>
              <a:gd name="T48" fmla="*/ 101442 w 141"/>
              <a:gd name="T49" fmla="*/ 249115 h 195"/>
              <a:gd name="T50" fmla="*/ 100249 w 141"/>
              <a:gd name="T51" fmla="*/ 275492 h 195"/>
              <a:gd name="T52" fmla="*/ 100249 w 141"/>
              <a:gd name="T53" fmla="*/ 284285 h 195"/>
              <a:gd name="T54" fmla="*/ 93088 w 141"/>
              <a:gd name="T55" fmla="*/ 284285 h 195"/>
              <a:gd name="T56" fmla="*/ 83541 w 141"/>
              <a:gd name="T57" fmla="*/ 275492 h 195"/>
              <a:gd name="T58" fmla="*/ 77574 w 141"/>
              <a:gd name="T59" fmla="*/ 271096 h 195"/>
              <a:gd name="T60" fmla="*/ 71606 w 141"/>
              <a:gd name="T61" fmla="*/ 266700 h 195"/>
              <a:gd name="T62" fmla="*/ 64446 w 141"/>
              <a:gd name="T63" fmla="*/ 279888 h 195"/>
              <a:gd name="T64" fmla="*/ 53705 w 141"/>
              <a:gd name="T65" fmla="*/ 284285 h 195"/>
              <a:gd name="T66" fmla="*/ 45351 w 141"/>
              <a:gd name="T67" fmla="*/ 271096 h 195"/>
              <a:gd name="T68" fmla="*/ 45351 w 141"/>
              <a:gd name="T69" fmla="*/ 247650 h 195"/>
              <a:gd name="T70" fmla="*/ 44157 w 141"/>
              <a:gd name="T71" fmla="*/ 234462 h 195"/>
              <a:gd name="T72" fmla="*/ 32223 w 141"/>
              <a:gd name="T73" fmla="*/ 225669 h 195"/>
              <a:gd name="T74" fmla="*/ 21482 w 141"/>
              <a:gd name="T75" fmla="*/ 238858 h 195"/>
              <a:gd name="T76" fmla="*/ 4774 w 141"/>
              <a:gd name="T77" fmla="*/ 238858 h 195"/>
              <a:gd name="T78" fmla="*/ 0 w 141"/>
              <a:gd name="T79" fmla="*/ 228600 h 195"/>
              <a:gd name="T80" fmla="*/ 4774 w 141"/>
              <a:gd name="T81" fmla="*/ 202223 h 195"/>
              <a:gd name="T82" fmla="*/ 16708 w 141"/>
              <a:gd name="T83" fmla="*/ 184638 h 195"/>
              <a:gd name="T84" fmla="*/ 14321 w 141"/>
              <a:gd name="T85" fmla="*/ 142142 h 195"/>
              <a:gd name="T86" fmla="*/ 14321 w 141"/>
              <a:gd name="T87" fmla="*/ 131885 h 195"/>
              <a:gd name="T88" fmla="*/ 28643 w 141"/>
              <a:gd name="T89" fmla="*/ 128954 h 195"/>
              <a:gd name="T90" fmla="*/ 38190 w 141"/>
              <a:gd name="T91" fmla="*/ 140677 h 195"/>
              <a:gd name="T92" fmla="*/ 59672 w 141"/>
              <a:gd name="T93" fmla="*/ 145073 h 195"/>
              <a:gd name="T94" fmla="*/ 59672 w 141"/>
              <a:gd name="T95" fmla="*/ 126023 h 195"/>
              <a:gd name="T96" fmla="*/ 48931 w 141"/>
              <a:gd name="T97" fmla="*/ 114300 h 195"/>
              <a:gd name="T98" fmla="*/ 45351 w 141"/>
              <a:gd name="T99" fmla="*/ 105508 h 195"/>
              <a:gd name="T100" fmla="*/ 52511 w 141"/>
              <a:gd name="T101" fmla="*/ 105508 h 195"/>
              <a:gd name="T102" fmla="*/ 56092 w 141"/>
              <a:gd name="T103" fmla="*/ 105508 h 195"/>
              <a:gd name="T104" fmla="*/ 60865 w 141"/>
              <a:gd name="T105" fmla="*/ 105508 h 195"/>
              <a:gd name="T106" fmla="*/ 64446 w 141"/>
              <a:gd name="T107" fmla="*/ 105508 h 195"/>
              <a:gd name="T108" fmla="*/ 71606 w 141"/>
              <a:gd name="T109" fmla="*/ 99646 h 195"/>
              <a:gd name="T110" fmla="*/ 69220 w 141"/>
              <a:gd name="T111" fmla="*/ 90854 h 195"/>
              <a:gd name="T112" fmla="*/ 62059 w 141"/>
              <a:gd name="T113" fmla="*/ 71804 h 195"/>
              <a:gd name="T114" fmla="*/ 48931 w 141"/>
              <a:gd name="T115" fmla="*/ 52754 h 195"/>
              <a:gd name="T116" fmla="*/ 32223 w 141"/>
              <a:gd name="T117" fmla="*/ 42496 h 195"/>
              <a:gd name="T118" fmla="*/ 26256 w 141"/>
              <a:gd name="T119" fmla="*/ 26377 h 195"/>
              <a:gd name="T120" fmla="*/ 35803 w 141"/>
              <a:gd name="T121" fmla="*/ 0 h 1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1" h="195">
                <a:moveTo>
                  <a:pt x="30" y="0"/>
                </a:moveTo>
                <a:lnTo>
                  <a:pt x="57" y="13"/>
                </a:lnTo>
                <a:lnTo>
                  <a:pt x="72" y="27"/>
                </a:lnTo>
                <a:lnTo>
                  <a:pt x="84" y="43"/>
                </a:lnTo>
                <a:lnTo>
                  <a:pt x="92" y="43"/>
                </a:lnTo>
                <a:lnTo>
                  <a:pt x="91" y="55"/>
                </a:lnTo>
                <a:lnTo>
                  <a:pt x="101" y="62"/>
                </a:lnTo>
                <a:lnTo>
                  <a:pt x="108" y="72"/>
                </a:lnTo>
                <a:lnTo>
                  <a:pt x="127" y="96"/>
                </a:lnTo>
                <a:lnTo>
                  <a:pt x="140" y="121"/>
                </a:lnTo>
                <a:lnTo>
                  <a:pt x="117" y="119"/>
                </a:lnTo>
                <a:lnTo>
                  <a:pt x="98" y="116"/>
                </a:lnTo>
                <a:lnTo>
                  <a:pt x="111" y="134"/>
                </a:lnTo>
                <a:lnTo>
                  <a:pt x="111" y="145"/>
                </a:lnTo>
                <a:lnTo>
                  <a:pt x="111" y="156"/>
                </a:lnTo>
                <a:lnTo>
                  <a:pt x="104" y="150"/>
                </a:lnTo>
                <a:lnTo>
                  <a:pt x="94" y="141"/>
                </a:lnTo>
                <a:lnTo>
                  <a:pt x="78" y="131"/>
                </a:lnTo>
                <a:lnTo>
                  <a:pt x="70" y="125"/>
                </a:lnTo>
                <a:lnTo>
                  <a:pt x="54" y="131"/>
                </a:lnTo>
                <a:lnTo>
                  <a:pt x="45" y="134"/>
                </a:lnTo>
                <a:lnTo>
                  <a:pt x="51" y="142"/>
                </a:lnTo>
                <a:lnTo>
                  <a:pt x="65" y="150"/>
                </a:lnTo>
                <a:lnTo>
                  <a:pt x="80" y="158"/>
                </a:lnTo>
                <a:lnTo>
                  <a:pt x="85" y="170"/>
                </a:lnTo>
                <a:lnTo>
                  <a:pt x="84" y="188"/>
                </a:lnTo>
                <a:lnTo>
                  <a:pt x="84" y="194"/>
                </a:lnTo>
                <a:lnTo>
                  <a:pt x="78" y="194"/>
                </a:lnTo>
                <a:lnTo>
                  <a:pt x="70" y="188"/>
                </a:lnTo>
                <a:lnTo>
                  <a:pt x="65" y="185"/>
                </a:lnTo>
                <a:lnTo>
                  <a:pt x="60" y="182"/>
                </a:lnTo>
                <a:lnTo>
                  <a:pt x="54" y="191"/>
                </a:lnTo>
                <a:lnTo>
                  <a:pt x="45" y="194"/>
                </a:lnTo>
                <a:lnTo>
                  <a:pt x="38" y="185"/>
                </a:lnTo>
                <a:lnTo>
                  <a:pt x="38" y="169"/>
                </a:lnTo>
                <a:lnTo>
                  <a:pt x="37" y="160"/>
                </a:lnTo>
                <a:lnTo>
                  <a:pt x="27" y="154"/>
                </a:lnTo>
                <a:lnTo>
                  <a:pt x="18" y="163"/>
                </a:lnTo>
                <a:lnTo>
                  <a:pt x="4" y="163"/>
                </a:lnTo>
                <a:lnTo>
                  <a:pt x="0" y="156"/>
                </a:lnTo>
                <a:lnTo>
                  <a:pt x="4" y="138"/>
                </a:lnTo>
                <a:lnTo>
                  <a:pt x="14" y="126"/>
                </a:lnTo>
                <a:lnTo>
                  <a:pt x="12" y="97"/>
                </a:lnTo>
                <a:lnTo>
                  <a:pt x="12" y="90"/>
                </a:lnTo>
                <a:lnTo>
                  <a:pt x="24" y="88"/>
                </a:lnTo>
                <a:lnTo>
                  <a:pt x="32" y="96"/>
                </a:lnTo>
                <a:lnTo>
                  <a:pt x="50" y="99"/>
                </a:lnTo>
                <a:lnTo>
                  <a:pt x="50" y="86"/>
                </a:lnTo>
                <a:lnTo>
                  <a:pt x="41" y="78"/>
                </a:lnTo>
                <a:lnTo>
                  <a:pt x="38" y="72"/>
                </a:lnTo>
                <a:lnTo>
                  <a:pt x="44" y="72"/>
                </a:lnTo>
                <a:lnTo>
                  <a:pt x="47" y="72"/>
                </a:lnTo>
                <a:lnTo>
                  <a:pt x="51" y="72"/>
                </a:lnTo>
                <a:lnTo>
                  <a:pt x="54" y="72"/>
                </a:lnTo>
                <a:lnTo>
                  <a:pt x="60" y="68"/>
                </a:lnTo>
                <a:lnTo>
                  <a:pt x="58" y="62"/>
                </a:lnTo>
                <a:lnTo>
                  <a:pt x="52" y="49"/>
                </a:lnTo>
                <a:lnTo>
                  <a:pt x="41" y="36"/>
                </a:lnTo>
                <a:lnTo>
                  <a:pt x="27" y="29"/>
                </a:lnTo>
                <a:lnTo>
                  <a:pt x="22" y="18"/>
                </a:lnTo>
                <a:lnTo>
                  <a:pt x="30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21"/>
          <p:cNvSpPr>
            <a:spLocks/>
          </p:cNvSpPr>
          <p:nvPr/>
        </p:nvSpPr>
        <p:spPr bwMode="auto">
          <a:xfrm>
            <a:off x="6475413" y="2778125"/>
            <a:ext cx="180975" cy="231775"/>
          </a:xfrm>
          <a:custGeom>
            <a:avLst/>
            <a:gdLst>
              <a:gd name="T0" fmla="*/ 0 w 152"/>
              <a:gd name="T1" fmla="*/ 0 h 158"/>
              <a:gd name="T2" fmla="*/ 16669 w 152"/>
              <a:gd name="T3" fmla="*/ 0 h 158"/>
              <a:gd name="T4" fmla="*/ 22622 w 152"/>
              <a:gd name="T5" fmla="*/ 16136 h 158"/>
              <a:gd name="T6" fmla="*/ 46434 w 152"/>
              <a:gd name="T7" fmla="*/ 39607 h 158"/>
              <a:gd name="T8" fmla="*/ 57150 w 152"/>
              <a:gd name="T9" fmla="*/ 67479 h 158"/>
              <a:gd name="T10" fmla="*/ 73819 w 152"/>
              <a:gd name="T11" fmla="*/ 68946 h 158"/>
              <a:gd name="T12" fmla="*/ 88106 w 152"/>
              <a:gd name="T13" fmla="*/ 76280 h 158"/>
              <a:gd name="T14" fmla="*/ 97631 w 152"/>
              <a:gd name="T15" fmla="*/ 86549 h 158"/>
              <a:gd name="T16" fmla="*/ 111919 w 152"/>
              <a:gd name="T17" fmla="*/ 86549 h 158"/>
              <a:gd name="T18" fmla="*/ 125016 w 152"/>
              <a:gd name="T19" fmla="*/ 101218 h 158"/>
              <a:gd name="T20" fmla="*/ 138113 w 152"/>
              <a:gd name="T21" fmla="*/ 115887 h 158"/>
              <a:gd name="T22" fmla="*/ 153591 w 152"/>
              <a:gd name="T23" fmla="*/ 123222 h 158"/>
              <a:gd name="T24" fmla="*/ 152400 w 152"/>
              <a:gd name="T25" fmla="*/ 132024 h 158"/>
              <a:gd name="T26" fmla="*/ 144066 w 152"/>
              <a:gd name="T27" fmla="*/ 137891 h 158"/>
              <a:gd name="T28" fmla="*/ 134541 w 152"/>
              <a:gd name="T29" fmla="*/ 137891 h 158"/>
              <a:gd name="T30" fmla="*/ 129778 w 152"/>
              <a:gd name="T31" fmla="*/ 143759 h 158"/>
              <a:gd name="T32" fmla="*/ 146447 w 152"/>
              <a:gd name="T33" fmla="*/ 161362 h 158"/>
              <a:gd name="T34" fmla="*/ 160734 w 152"/>
              <a:gd name="T35" fmla="*/ 178966 h 158"/>
              <a:gd name="T36" fmla="*/ 179784 w 152"/>
              <a:gd name="T37" fmla="*/ 193635 h 158"/>
              <a:gd name="T38" fmla="*/ 167878 w 152"/>
              <a:gd name="T39" fmla="*/ 212705 h 158"/>
              <a:gd name="T40" fmla="*/ 155972 w 152"/>
              <a:gd name="T41" fmla="*/ 217106 h 158"/>
              <a:gd name="T42" fmla="*/ 158353 w 152"/>
              <a:gd name="T43" fmla="*/ 230308 h 158"/>
              <a:gd name="T44" fmla="*/ 138113 w 152"/>
              <a:gd name="T45" fmla="*/ 230308 h 158"/>
              <a:gd name="T46" fmla="*/ 132159 w 152"/>
              <a:gd name="T47" fmla="*/ 221506 h 158"/>
              <a:gd name="T48" fmla="*/ 116681 w 152"/>
              <a:gd name="T49" fmla="*/ 199503 h 158"/>
              <a:gd name="T50" fmla="*/ 105966 w 152"/>
              <a:gd name="T51" fmla="*/ 180432 h 158"/>
              <a:gd name="T52" fmla="*/ 89297 w 152"/>
              <a:gd name="T53" fmla="*/ 148160 h 158"/>
              <a:gd name="T54" fmla="*/ 70247 w 152"/>
              <a:gd name="T55" fmla="*/ 123222 h 158"/>
              <a:gd name="T56" fmla="*/ 48816 w 152"/>
              <a:gd name="T57" fmla="*/ 89483 h 158"/>
              <a:gd name="T58" fmla="*/ 34528 w 152"/>
              <a:gd name="T59" fmla="*/ 77747 h 158"/>
              <a:gd name="T60" fmla="*/ 25003 w 152"/>
              <a:gd name="T61" fmla="*/ 68946 h 158"/>
              <a:gd name="T62" fmla="*/ 20241 w 152"/>
              <a:gd name="T63" fmla="*/ 49876 h 158"/>
              <a:gd name="T64" fmla="*/ 1191 w 152"/>
              <a:gd name="T65" fmla="*/ 35206 h 158"/>
              <a:gd name="T66" fmla="*/ 1191 w 152"/>
              <a:gd name="T67" fmla="*/ 24938 h 158"/>
              <a:gd name="T68" fmla="*/ 0 w 152"/>
              <a:gd name="T69" fmla="*/ 0 h 1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2" h="158">
                <a:moveTo>
                  <a:pt x="0" y="0"/>
                </a:moveTo>
                <a:lnTo>
                  <a:pt x="14" y="0"/>
                </a:lnTo>
                <a:lnTo>
                  <a:pt x="19" y="11"/>
                </a:lnTo>
                <a:lnTo>
                  <a:pt x="39" y="27"/>
                </a:lnTo>
                <a:lnTo>
                  <a:pt x="48" y="46"/>
                </a:lnTo>
                <a:lnTo>
                  <a:pt x="62" y="47"/>
                </a:lnTo>
                <a:lnTo>
                  <a:pt x="74" y="52"/>
                </a:lnTo>
                <a:lnTo>
                  <a:pt x="82" y="59"/>
                </a:lnTo>
                <a:lnTo>
                  <a:pt x="94" y="59"/>
                </a:lnTo>
                <a:lnTo>
                  <a:pt x="105" y="69"/>
                </a:lnTo>
                <a:lnTo>
                  <a:pt x="116" y="79"/>
                </a:lnTo>
                <a:lnTo>
                  <a:pt x="129" y="84"/>
                </a:lnTo>
                <a:lnTo>
                  <a:pt x="128" y="90"/>
                </a:lnTo>
                <a:lnTo>
                  <a:pt x="121" y="94"/>
                </a:lnTo>
                <a:lnTo>
                  <a:pt x="113" y="94"/>
                </a:lnTo>
                <a:lnTo>
                  <a:pt x="109" y="98"/>
                </a:lnTo>
                <a:lnTo>
                  <a:pt x="123" y="110"/>
                </a:lnTo>
                <a:lnTo>
                  <a:pt x="135" y="122"/>
                </a:lnTo>
                <a:lnTo>
                  <a:pt x="151" y="132"/>
                </a:lnTo>
                <a:lnTo>
                  <a:pt x="141" y="145"/>
                </a:lnTo>
                <a:lnTo>
                  <a:pt x="131" y="148"/>
                </a:lnTo>
                <a:lnTo>
                  <a:pt x="133" y="157"/>
                </a:lnTo>
                <a:lnTo>
                  <a:pt x="116" y="157"/>
                </a:lnTo>
                <a:lnTo>
                  <a:pt x="111" y="151"/>
                </a:lnTo>
                <a:lnTo>
                  <a:pt x="98" y="136"/>
                </a:lnTo>
                <a:lnTo>
                  <a:pt x="89" y="123"/>
                </a:lnTo>
                <a:lnTo>
                  <a:pt x="75" y="101"/>
                </a:lnTo>
                <a:lnTo>
                  <a:pt x="59" y="84"/>
                </a:lnTo>
                <a:lnTo>
                  <a:pt x="41" y="61"/>
                </a:lnTo>
                <a:lnTo>
                  <a:pt x="29" y="53"/>
                </a:lnTo>
                <a:lnTo>
                  <a:pt x="21" y="47"/>
                </a:lnTo>
                <a:lnTo>
                  <a:pt x="17" y="34"/>
                </a:lnTo>
                <a:lnTo>
                  <a:pt x="1" y="24"/>
                </a:lnTo>
                <a:lnTo>
                  <a:pt x="1" y="17"/>
                </a:lnTo>
                <a:lnTo>
                  <a:pt x="0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22"/>
          <p:cNvSpPr>
            <a:spLocks/>
          </p:cNvSpPr>
          <p:nvPr/>
        </p:nvSpPr>
        <p:spPr bwMode="auto">
          <a:xfrm>
            <a:off x="4117975" y="3254375"/>
            <a:ext cx="1309688" cy="1751013"/>
          </a:xfrm>
          <a:custGeom>
            <a:avLst/>
            <a:gdLst>
              <a:gd name="T0" fmla="*/ 998593 w 1103"/>
              <a:gd name="T1" fmla="*/ 280338 h 1193"/>
              <a:gd name="T2" fmla="*/ 1120893 w 1103"/>
              <a:gd name="T3" fmla="*/ 570951 h 1193"/>
              <a:gd name="T4" fmla="*/ 1170764 w 1103"/>
              <a:gd name="T5" fmla="*/ 647273 h 1193"/>
              <a:gd name="T6" fmla="*/ 1277629 w 1103"/>
              <a:gd name="T7" fmla="*/ 628192 h 1193"/>
              <a:gd name="T8" fmla="*/ 1306126 w 1103"/>
              <a:gd name="T9" fmla="*/ 698644 h 1193"/>
              <a:gd name="T10" fmla="*/ 1176701 w 1103"/>
              <a:gd name="T11" fmla="*/ 893853 h 1193"/>
              <a:gd name="T12" fmla="*/ 1071023 w 1103"/>
              <a:gd name="T13" fmla="*/ 1118417 h 1193"/>
              <a:gd name="T14" fmla="*/ 1086459 w 1103"/>
              <a:gd name="T15" fmla="*/ 1199143 h 1193"/>
              <a:gd name="T16" fmla="*/ 1086459 w 1103"/>
              <a:gd name="T17" fmla="*/ 1282804 h 1193"/>
              <a:gd name="T18" fmla="*/ 1038964 w 1103"/>
              <a:gd name="T19" fmla="*/ 1313627 h 1193"/>
              <a:gd name="T20" fmla="*/ 972470 w 1103"/>
              <a:gd name="T21" fmla="*/ 1425175 h 1193"/>
              <a:gd name="T22" fmla="*/ 945160 w 1103"/>
              <a:gd name="T23" fmla="*/ 1519110 h 1193"/>
              <a:gd name="T24" fmla="*/ 878666 w 1103"/>
              <a:gd name="T25" fmla="*/ 1649739 h 1193"/>
              <a:gd name="T26" fmla="*/ 843045 w 1103"/>
              <a:gd name="T27" fmla="*/ 1677626 h 1193"/>
              <a:gd name="T28" fmla="*/ 764677 w 1103"/>
              <a:gd name="T29" fmla="*/ 1745142 h 1193"/>
              <a:gd name="T30" fmla="*/ 666124 w 1103"/>
              <a:gd name="T31" fmla="*/ 1723126 h 1193"/>
              <a:gd name="T32" fmla="*/ 656625 w 1103"/>
              <a:gd name="T33" fmla="*/ 1661481 h 1193"/>
              <a:gd name="T34" fmla="*/ 613879 w 1103"/>
              <a:gd name="T35" fmla="*/ 1573417 h 1193"/>
              <a:gd name="T36" fmla="*/ 605567 w 1103"/>
              <a:gd name="T37" fmla="*/ 1500030 h 1193"/>
              <a:gd name="T38" fmla="*/ 592506 w 1103"/>
              <a:gd name="T39" fmla="*/ 1450126 h 1193"/>
              <a:gd name="T40" fmla="*/ 550948 w 1103"/>
              <a:gd name="T41" fmla="*/ 1397288 h 1193"/>
              <a:gd name="T42" fmla="*/ 526012 w 1103"/>
              <a:gd name="T43" fmla="*/ 1325369 h 1193"/>
              <a:gd name="T44" fmla="*/ 561634 w 1103"/>
              <a:gd name="T45" fmla="*/ 1205014 h 1193"/>
              <a:gd name="T46" fmla="*/ 545011 w 1103"/>
              <a:gd name="T47" fmla="*/ 1036224 h 1193"/>
              <a:gd name="T48" fmla="*/ 486829 w 1103"/>
              <a:gd name="T49" fmla="*/ 952563 h 1193"/>
              <a:gd name="T50" fmla="*/ 478517 w 1103"/>
              <a:gd name="T51" fmla="*/ 818999 h 1193"/>
              <a:gd name="T52" fmla="*/ 394213 w 1103"/>
              <a:gd name="T53" fmla="*/ 772031 h 1193"/>
              <a:gd name="T54" fmla="*/ 286160 w 1103"/>
              <a:gd name="T55" fmla="*/ 785241 h 1193"/>
              <a:gd name="T56" fmla="*/ 60557 w 1103"/>
              <a:gd name="T57" fmla="*/ 679563 h 1193"/>
              <a:gd name="T58" fmla="*/ 9499 w 1103"/>
              <a:gd name="T59" fmla="*/ 506370 h 1193"/>
              <a:gd name="T60" fmla="*/ 49870 w 1103"/>
              <a:gd name="T61" fmla="*/ 383080 h 1193"/>
              <a:gd name="T62" fmla="*/ 124676 w 1103"/>
              <a:gd name="T63" fmla="*/ 250983 h 1193"/>
              <a:gd name="T64" fmla="*/ 236290 w 1103"/>
              <a:gd name="T65" fmla="*/ 151177 h 1193"/>
              <a:gd name="T66" fmla="*/ 320595 w 1103"/>
              <a:gd name="T67" fmla="*/ 46968 h 1193"/>
              <a:gd name="T68" fmla="*/ 397775 w 1103"/>
              <a:gd name="T69" fmla="*/ 71919 h 1193"/>
              <a:gd name="T70" fmla="*/ 480892 w 1103"/>
              <a:gd name="T71" fmla="*/ 27887 h 1193"/>
              <a:gd name="T72" fmla="*/ 537886 w 1103"/>
              <a:gd name="T73" fmla="*/ 5871 h 1193"/>
              <a:gd name="T74" fmla="*/ 583007 w 1103"/>
              <a:gd name="T75" fmla="*/ 58710 h 1193"/>
              <a:gd name="T76" fmla="*/ 673249 w 1103"/>
              <a:gd name="T77" fmla="*/ 145306 h 1193"/>
              <a:gd name="T78" fmla="*/ 734993 w 1103"/>
              <a:gd name="T79" fmla="*/ 104209 h 1193"/>
              <a:gd name="T80" fmla="*/ 829984 w 1103"/>
              <a:gd name="T81" fmla="*/ 135032 h 1193"/>
              <a:gd name="T82" fmla="*/ 934474 w 1103"/>
              <a:gd name="T83" fmla="*/ 132097 h 11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03" h="1193">
                <a:moveTo>
                  <a:pt x="823" y="141"/>
                </a:moveTo>
                <a:lnTo>
                  <a:pt x="841" y="191"/>
                </a:lnTo>
                <a:lnTo>
                  <a:pt x="875" y="267"/>
                </a:lnTo>
                <a:lnTo>
                  <a:pt x="944" y="389"/>
                </a:lnTo>
                <a:lnTo>
                  <a:pt x="969" y="406"/>
                </a:lnTo>
                <a:lnTo>
                  <a:pt x="986" y="441"/>
                </a:lnTo>
                <a:lnTo>
                  <a:pt x="1040" y="438"/>
                </a:lnTo>
                <a:lnTo>
                  <a:pt x="1076" y="428"/>
                </a:lnTo>
                <a:lnTo>
                  <a:pt x="1102" y="428"/>
                </a:lnTo>
                <a:lnTo>
                  <a:pt x="1100" y="476"/>
                </a:lnTo>
                <a:lnTo>
                  <a:pt x="1090" y="501"/>
                </a:lnTo>
                <a:lnTo>
                  <a:pt x="991" y="609"/>
                </a:lnTo>
                <a:lnTo>
                  <a:pt x="901" y="719"/>
                </a:lnTo>
                <a:lnTo>
                  <a:pt x="902" y="762"/>
                </a:lnTo>
                <a:lnTo>
                  <a:pt x="928" y="794"/>
                </a:lnTo>
                <a:lnTo>
                  <a:pt x="915" y="817"/>
                </a:lnTo>
                <a:lnTo>
                  <a:pt x="922" y="851"/>
                </a:lnTo>
                <a:lnTo>
                  <a:pt x="915" y="874"/>
                </a:lnTo>
                <a:lnTo>
                  <a:pt x="894" y="895"/>
                </a:lnTo>
                <a:lnTo>
                  <a:pt x="875" y="895"/>
                </a:lnTo>
                <a:lnTo>
                  <a:pt x="846" y="930"/>
                </a:lnTo>
                <a:lnTo>
                  <a:pt x="819" y="971"/>
                </a:lnTo>
                <a:lnTo>
                  <a:pt x="823" y="1015"/>
                </a:lnTo>
                <a:lnTo>
                  <a:pt x="796" y="1035"/>
                </a:lnTo>
                <a:lnTo>
                  <a:pt x="772" y="1082"/>
                </a:lnTo>
                <a:lnTo>
                  <a:pt x="740" y="1124"/>
                </a:lnTo>
                <a:lnTo>
                  <a:pt x="725" y="1140"/>
                </a:lnTo>
                <a:lnTo>
                  <a:pt x="710" y="1143"/>
                </a:lnTo>
                <a:lnTo>
                  <a:pt x="685" y="1171"/>
                </a:lnTo>
                <a:lnTo>
                  <a:pt x="644" y="1189"/>
                </a:lnTo>
                <a:lnTo>
                  <a:pt x="591" y="1192"/>
                </a:lnTo>
                <a:lnTo>
                  <a:pt x="561" y="1174"/>
                </a:lnTo>
                <a:lnTo>
                  <a:pt x="558" y="1155"/>
                </a:lnTo>
                <a:lnTo>
                  <a:pt x="553" y="1132"/>
                </a:lnTo>
                <a:lnTo>
                  <a:pt x="533" y="1118"/>
                </a:lnTo>
                <a:lnTo>
                  <a:pt x="517" y="1072"/>
                </a:lnTo>
                <a:lnTo>
                  <a:pt x="511" y="1050"/>
                </a:lnTo>
                <a:lnTo>
                  <a:pt x="510" y="1022"/>
                </a:lnTo>
                <a:lnTo>
                  <a:pt x="500" y="1001"/>
                </a:lnTo>
                <a:lnTo>
                  <a:pt x="499" y="988"/>
                </a:lnTo>
                <a:lnTo>
                  <a:pt x="483" y="969"/>
                </a:lnTo>
                <a:lnTo>
                  <a:pt x="464" y="952"/>
                </a:lnTo>
                <a:lnTo>
                  <a:pt x="452" y="924"/>
                </a:lnTo>
                <a:lnTo>
                  <a:pt x="443" y="903"/>
                </a:lnTo>
                <a:lnTo>
                  <a:pt x="446" y="871"/>
                </a:lnTo>
                <a:lnTo>
                  <a:pt x="473" y="821"/>
                </a:lnTo>
                <a:lnTo>
                  <a:pt x="479" y="767"/>
                </a:lnTo>
                <a:lnTo>
                  <a:pt x="459" y="706"/>
                </a:lnTo>
                <a:lnTo>
                  <a:pt x="430" y="683"/>
                </a:lnTo>
                <a:lnTo>
                  <a:pt x="410" y="649"/>
                </a:lnTo>
                <a:lnTo>
                  <a:pt x="418" y="598"/>
                </a:lnTo>
                <a:lnTo>
                  <a:pt x="403" y="558"/>
                </a:lnTo>
                <a:lnTo>
                  <a:pt x="369" y="555"/>
                </a:lnTo>
                <a:lnTo>
                  <a:pt x="332" y="526"/>
                </a:lnTo>
                <a:lnTo>
                  <a:pt x="288" y="508"/>
                </a:lnTo>
                <a:lnTo>
                  <a:pt x="241" y="535"/>
                </a:lnTo>
                <a:lnTo>
                  <a:pt x="118" y="527"/>
                </a:lnTo>
                <a:lnTo>
                  <a:pt x="51" y="463"/>
                </a:lnTo>
                <a:lnTo>
                  <a:pt x="0" y="374"/>
                </a:lnTo>
                <a:lnTo>
                  <a:pt x="8" y="345"/>
                </a:lnTo>
                <a:lnTo>
                  <a:pt x="31" y="323"/>
                </a:lnTo>
                <a:lnTo>
                  <a:pt x="42" y="261"/>
                </a:lnTo>
                <a:lnTo>
                  <a:pt x="58" y="217"/>
                </a:lnTo>
                <a:lnTo>
                  <a:pt x="105" y="171"/>
                </a:lnTo>
                <a:lnTo>
                  <a:pt x="154" y="152"/>
                </a:lnTo>
                <a:lnTo>
                  <a:pt x="199" y="103"/>
                </a:lnTo>
                <a:lnTo>
                  <a:pt x="210" y="83"/>
                </a:lnTo>
                <a:lnTo>
                  <a:pt x="270" y="32"/>
                </a:lnTo>
                <a:lnTo>
                  <a:pt x="308" y="51"/>
                </a:lnTo>
                <a:lnTo>
                  <a:pt x="335" y="49"/>
                </a:lnTo>
                <a:lnTo>
                  <a:pt x="366" y="21"/>
                </a:lnTo>
                <a:lnTo>
                  <a:pt x="405" y="19"/>
                </a:lnTo>
                <a:lnTo>
                  <a:pt x="430" y="26"/>
                </a:lnTo>
                <a:lnTo>
                  <a:pt x="453" y="4"/>
                </a:lnTo>
                <a:lnTo>
                  <a:pt x="484" y="0"/>
                </a:lnTo>
                <a:lnTo>
                  <a:pt x="491" y="40"/>
                </a:lnTo>
                <a:lnTo>
                  <a:pt x="511" y="70"/>
                </a:lnTo>
                <a:lnTo>
                  <a:pt x="567" y="99"/>
                </a:lnTo>
                <a:lnTo>
                  <a:pt x="614" y="105"/>
                </a:lnTo>
                <a:lnTo>
                  <a:pt x="619" y="71"/>
                </a:lnTo>
                <a:lnTo>
                  <a:pt x="655" y="71"/>
                </a:lnTo>
                <a:lnTo>
                  <a:pt x="699" y="92"/>
                </a:lnTo>
                <a:lnTo>
                  <a:pt x="746" y="103"/>
                </a:lnTo>
                <a:lnTo>
                  <a:pt x="787" y="90"/>
                </a:lnTo>
                <a:lnTo>
                  <a:pt x="823" y="141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3" name="Group 23"/>
          <p:cNvGrpSpPr>
            <a:grpSpLocks/>
          </p:cNvGrpSpPr>
          <p:nvPr/>
        </p:nvGrpSpPr>
        <p:grpSpPr bwMode="auto">
          <a:xfrm>
            <a:off x="4435475" y="2678113"/>
            <a:ext cx="177800" cy="231775"/>
            <a:chOff x="2871" y="1987"/>
            <a:chExt cx="149" cy="158"/>
          </a:xfrm>
        </p:grpSpPr>
        <p:sp>
          <p:nvSpPr>
            <p:cNvPr id="19601" name="Freeform 24"/>
            <p:cNvSpPr>
              <a:spLocks/>
            </p:cNvSpPr>
            <p:nvPr/>
          </p:nvSpPr>
          <p:spPr bwMode="auto">
            <a:xfrm>
              <a:off x="2871" y="2045"/>
              <a:ext cx="72" cy="86"/>
            </a:xfrm>
            <a:custGeom>
              <a:avLst/>
              <a:gdLst>
                <a:gd name="T0" fmla="*/ 15 w 72"/>
                <a:gd name="T1" fmla="*/ 26 h 86"/>
                <a:gd name="T2" fmla="*/ 21 w 72"/>
                <a:gd name="T3" fmla="*/ 16 h 86"/>
                <a:gd name="T4" fmla="*/ 34 w 72"/>
                <a:gd name="T5" fmla="*/ 16 h 86"/>
                <a:gd name="T6" fmla="*/ 52 w 72"/>
                <a:gd name="T7" fmla="*/ 0 h 86"/>
                <a:gd name="T8" fmla="*/ 57 w 72"/>
                <a:gd name="T9" fmla="*/ 11 h 86"/>
                <a:gd name="T10" fmla="*/ 68 w 72"/>
                <a:gd name="T11" fmla="*/ 11 h 86"/>
                <a:gd name="T12" fmla="*/ 71 w 72"/>
                <a:gd name="T13" fmla="*/ 16 h 86"/>
                <a:gd name="T14" fmla="*/ 65 w 72"/>
                <a:gd name="T15" fmla="*/ 26 h 86"/>
                <a:gd name="T16" fmla="*/ 57 w 72"/>
                <a:gd name="T17" fmla="*/ 29 h 86"/>
                <a:gd name="T18" fmla="*/ 57 w 72"/>
                <a:gd name="T19" fmla="*/ 36 h 86"/>
                <a:gd name="T20" fmla="*/ 56 w 72"/>
                <a:gd name="T21" fmla="*/ 41 h 86"/>
                <a:gd name="T22" fmla="*/ 55 w 72"/>
                <a:gd name="T23" fmla="*/ 46 h 86"/>
                <a:gd name="T24" fmla="*/ 57 w 72"/>
                <a:gd name="T25" fmla="*/ 54 h 86"/>
                <a:gd name="T26" fmla="*/ 52 w 72"/>
                <a:gd name="T27" fmla="*/ 61 h 86"/>
                <a:gd name="T28" fmla="*/ 47 w 72"/>
                <a:gd name="T29" fmla="*/ 64 h 86"/>
                <a:gd name="T30" fmla="*/ 42 w 72"/>
                <a:gd name="T31" fmla="*/ 64 h 86"/>
                <a:gd name="T32" fmla="*/ 40 w 72"/>
                <a:gd name="T33" fmla="*/ 65 h 86"/>
                <a:gd name="T34" fmla="*/ 37 w 72"/>
                <a:gd name="T35" fmla="*/ 71 h 86"/>
                <a:gd name="T36" fmla="*/ 28 w 72"/>
                <a:gd name="T37" fmla="*/ 73 h 86"/>
                <a:gd name="T38" fmla="*/ 27 w 72"/>
                <a:gd name="T39" fmla="*/ 71 h 86"/>
                <a:gd name="T40" fmla="*/ 20 w 72"/>
                <a:gd name="T41" fmla="*/ 77 h 86"/>
                <a:gd name="T42" fmla="*/ 17 w 72"/>
                <a:gd name="T43" fmla="*/ 79 h 86"/>
                <a:gd name="T44" fmla="*/ 8 w 72"/>
                <a:gd name="T45" fmla="*/ 85 h 86"/>
                <a:gd name="T46" fmla="*/ 4 w 72"/>
                <a:gd name="T47" fmla="*/ 85 h 86"/>
                <a:gd name="T48" fmla="*/ 2 w 72"/>
                <a:gd name="T49" fmla="*/ 80 h 86"/>
                <a:gd name="T50" fmla="*/ 1 w 72"/>
                <a:gd name="T51" fmla="*/ 71 h 86"/>
                <a:gd name="T52" fmla="*/ 0 w 72"/>
                <a:gd name="T53" fmla="*/ 70 h 86"/>
                <a:gd name="T54" fmla="*/ 0 w 72"/>
                <a:gd name="T55" fmla="*/ 63 h 86"/>
                <a:gd name="T56" fmla="*/ 4 w 72"/>
                <a:gd name="T57" fmla="*/ 58 h 86"/>
                <a:gd name="T58" fmla="*/ 10 w 72"/>
                <a:gd name="T59" fmla="*/ 55 h 86"/>
                <a:gd name="T60" fmla="*/ 14 w 72"/>
                <a:gd name="T61" fmla="*/ 48 h 86"/>
                <a:gd name="T62" fmla="*/ 20 w 72"/>
                <a:gd name="T63" fmla="*/ 48 h 86"/>
                <a:gd name="T64" fmla="*/ 23 w 72"/>
                <a:gd name="T65" fmla="*/ 49 h 86"/>
                <a:gd name="T66" fmla="*/ 28 w 72"/>
                <a:gd name="T67" fmla="*/ 48 h 86"/>
                <a:gd name="T68" fmla="*/ 23 w 72"/>
                <a:gd name="T69" fmla="*/ 46 h 86"/>
                <a:gd name="T70" fmla="*/ 15 w 72"/>
                <a:gd name="T71" fmla="*/ 26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" h="86">
                  <a:moveTo>
                    <a:pt x="15" y="26"/>
                  </a:moveTo>
                  <a:lnTo>
                    <a:pt x="21" y="16"/>
                  </a:lnTo>
                  <a:lnTo>
                    <a:pt x="34" y="16"/>
                  </a:lnTo>
                  <a:lnTo>
                    <a:pt x="52" y="0"/>
                  </a:lnTo>
                  <a:lnTo>
                    <a:pt x="57" y="11"/>
                  </a:lnTo>
                  <a:lnTo>
                    <a:pt x="68" y="11"/>
                  </a:lnTo>
                  <a:lnTo>
                    <a:pt x="71" y="16"/>
                  </a:lnTo>
                  <a:lnTo>
                    <a:pt x="65" y="26"/>
                  </a:lnTo>
                  <a:lnTo>
                    <a:pt x="57" y="29"/>
                  </a:lnTo>
                  <a:lnTo>
                    <a:pt x="57" y="36"/>
                  </a:lnTo>
                  <a:lnTo>
                    <a:pt x="56" y="41"/>
                  </a:lnTo>
                  <a:lnTo>
                    <a:pt x="55" y="46"/>
                  </a:lnTo>
                  <a:lnTo>
                    <a:pt x="57" y="54"/>
                  </a:lnTo>
                  <a:lnTo>
                    <a:pt x="52" y="61"/>
                  </a:lnTo>
                  <a:lnTo>
                    <a:pt x="47" y="64"/>
                  </a:lnTo>
                  <a:lnTo>
                    <a:pt x="42" y="64"/>
                  </a:lnTo>
                  <a:lnTo>
                    <a:pt x="40" y="65"/>
                  </a:lnTo>
                  <a:lnTo>
                    <a:pt x="37" y="71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0" y="77"/>
                  </a:lnTo>
                  <a:lnTo>
                    <a:pt x="17" y="79"/>
                  </a:lnTo>
                  <a:lnTo>
                    <a:pt x="8" y="85"/>
                  </a:lnTo>
                  <a:lnTo>
                    <a:pt x="4" y="85"/>
                  </a:lnTo>
                  <a:lnTo>
                    <a:pt x="2" y="80"/>
                  </a:lnTo>
                  <a:lnTo>
                    <a:pt x="1" y="71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4" y="58"/>
                  </a:lnTo>
                  <a:lnTo>
                    <a:pt x="10" y="55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3" y="49"/>
                  </a:lnTo>
                  <a:lnTo>
                    <a:pt x="28" y="48"/>
                  </a:lnTo>
                  <a:lnTo>
                    <a:pt x="23" y="46"/>
                  </a:lnTo>
                  <a:lnTo>
                    <a:pt x="15" y="26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25"/>
            <p:cNvSpPr>
              <a:spLocks/>
            </p:cNvSpPr>
            <p:nvPr/>
          </p:nvSpPr>
          <p:spPr bwMode="auto">
            <a:xfrm>
              <a:off x="2937" y="1987"/>
              <a:ext cx="83" cy="158"/>
            </a:xfrm>
            <a:custGeom>
              <a:avLst/>
              <a:gdLst>
                <a:gd name="T0" fmla="*/ 31 w 83"/>
                <a:gd name="T1" fmla="*/ 16 h 158"/>
                <a:gd name="T2" fmla="*/ 50 w 83"/>
                <a:gd name="T3" fmla="*/ 14 h 158"/>
                <a:gd name="T4" fmla="*/ 57 w 83"/>
                <a:gd name="T5" fmla="*/ 8 h 158"/>
                <a:gd name="T6" fmla="*/ 66 w 83"/>
                <a:gd name="T7" fmla="*/ 2 h 158"/>
                <a:gd name="T8" fmla="*/ 82 w 83"/>
                <a:gd name="T9" fmla="*/ 1 h 158"/>
                <a:gd name="T10" fmla="*/ 76 w 83"/>
                <a:gd name="T11" fmla="*/ 14 h 158"/>
                <a:gd name="T12" fmla="*/ 69 w 83"/>
                <a:gd name="T13" fmla="*/ 17 h 158"/>
                <a:gd name="T14" fmla="*/ 58 w 83"/>
                <a:gd name="T15" fmla="*/ 29 h 158"/>
                <a:gd name="T16" fmla="*/ 71 w 83"/>
                <a:gd name="T17" fmla="*/ 29 h 158"/>
                <a:gd name="T18" fmla="*/ 82 w 83"/>
                <a:gd name="T19" fmla="*/ 29 h 158"/>
                <a:gd name="T20" fmla="*/ 75 w 83"/>
                <a:gd name="T21" fmla="*/ 43 h 158"/>
                <a:gd name="T22" fmla="*/ 62 w 83"/>
                <a:gd name="T23" fmla="*/ 49 h 158"/>
                <a:gd name="T24" fmla="*/ 61 w 83"/>
                <a:gd name="T25" fmla="*/ 58 h 158"/>
                <a:gd name="T26" fmla="*/ 71 w 83"/>
                <a:gd name="T27" fmla="*/ 71 h 158"/>
                <a:gd name="T28" fmla="*/ 76 w 83"/>
                <a:gd name="T29" fmla="*/ 85 h 158"/>
                <a:gd name="T30" fmla="*/ 82 w 83"/>
                <a:gd name="T31" fmla="*/ 101 h 158"/>
                <a:gd name="T32" fmla="*/ 77 w 83"/>
                <a:gd name="T33" fmla="*/ 122 h 158"/>
                <a:gd name="T34" fmla="*/ 69 w 83"/>
                <a:gd name="T35" fmla="*/ 131 h 158"/>
                <a:gd name="T36" fmla="*/ 76 w 83"/>
                <a:gd name="T37" fmla="*/ 146 h 158"/>
                <a:gd name="T38" fmla="*/ 57 w 83"/>
                <a:gd name="T39" fmla="*/ 146 h 158"/>
                <a:gd name="T40" fmla="*/ 47 w 83"/>
                <a:gd name="T41" fmla="*/ 145 h 158"/>
                <a:gd name="T42" fmla="*/ 31 w 83"/>
                <a:gd name="T43" fmla="*/ 151 h 158"/>
                <a:gd name="T44" fmla="*/ 23 w 83"/>
                <a:gd name="T45" fmla="*/ 152 h 158"/>
                <a:gd name="T46" fmla="*/ 12 w 83"/>
                <a:gd name="T47" fmla="*/ 154 h 158"/>
                <a:gd name="T48" fmla="*/ 4 w 83"/>
                <a:gd name="T49" fmla="*/ 149 h 158"/>
                <a:gd name="T50" fmla="*/ 0 w 83"/>
                <a:gd name="T51" fmla="*/ 139 h 158"/>
                <a:gd name="T52" fmla="*/ 9 w 83"/>
                <a:gd name="T53" fmla="*/ 130 h 158"/>
                <a:gd name="T54" fmla="*/ 21 w 83"/>
                <a:gd name="T55" fmla="*/ 128 h 158"/>
                <a:gd name="T56" fmla="*/ 13 w 83"/>
                <a:gd name="T57" fmla="*/ 122 h 158"/>
                <a:gd name="T58" fmla="*/ 13 w 83"/>
                <a:gd name="T59" fmla="*/ 113 h 158"/>
                <a:gd name="T60" fmla="*/ 24 w 83"/>
                <a:gd name="T61" fmla="*/ 107 h 158"/>
                <a:gd name="T62" fmla="*/ 32 w 83"/>
                <a:gd name="T63" fmla="*/ 106 h 158"/>
                <a:gd name="T64" fmla="*/ 38 w 83"/>
                <a:gd name="T65" fmla="*/ 88 h 158"/>
                <a:gd name="T66" fmla="*/ 43 w 83"/>
                <a:gd name="T67" fmla="*/ 71 h 158"/>
                <a:gd name="T68" fmla="*/ 35 w 83"/>
                <a:gd name="T69" fmla="*/ 59 h 158"/>
                <a:gd name="T70" fmla="*/ 17 w 83"/>
                <a:gd name="T71" fmla="*/ 56 h 158"/>
                <a:gd name="T72" fmla="*/ 25 w 83"/>
                <a:gd name="T73" fmla="*/ 22 h 1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3" h="158">
                  <a:moveTo>
                    <a:pt x="25" y="22"/>
                  </a:moveTo>
                  <a:lnTo>
                    <a:pt x="31" y="16"/>
                  </a:lnTo>
                  <a:lnTo>
                    <a:pt x="47" y="17"/>
                  </a:lnTo>
                  <a:lnTo>
                    <a:pt x="50" y="14"/>
                  </a:lnTo>
                  <a:lnTo>
                    <a:pt x="54" y="8"/>
                  </a:lnTo>
                  <a:lnTo>
                    <a:pt x="57" y="8"/>
                  </a:lnTo>
                  <a:lnTo>
                    <a:pt x="61" y="7"/>
                  </a:lnTo>
                  <a:lnTo>
                    <a:pt x="66" y="2"/>
                  </a:lnTo>
                  <a:lnTo>
                    <a:pt x="73" y="0"/>
                  </a:lnTo>
                  <a:lnTo>
                    <a:pt x="82" y="1"/>
                  </a:lnTo>
                  <a:lnTo>
                    <a:pt x="80" y="8"/>
                  </a:lnTo>
                  <a:lnTo>
                    <a:pt x="76" y="14"/>
                  </a:lnTo>
                  <a:lnTo>
                    <a:pt x="73" y="16"/>
                  </a:lnTo>
                  <a:lnTo>
                    <a:pt x="69" y="17"/>
                  </a:lnTo>
                  <a:lnTo>
                    <a:pt x="58" y="22"/>
                  </a:lnTo>
                  <a:lnTo>
                    <a:pt x="58" y="29"/>
                  </a:lnTo>
                  <a:lnTo>
                    <a:pt x="61" y="34"/>
                  </a:lnTo>
                  <a:lnTo>
                    <a:pt x="71" y="29"/>
                  </a:lnTo>
                  <a:lnTo>
                    <a:pt x="80" y="26"/>
                  </a:lnTo>
                  <a:lnTo>
                    <a:pt x="82" y="29"/>
                  </a:lnTo>
                  <a:lnTo>
                    <a:pt x="82" y="41"/>
                  </a:lnTo>
                  <a:lnTo>
                    <a:pt x="75" y="43"/>
                  </a:lnTo>
                  <a:lnTo>
                    <a:pt x="68" y="43"/>
                  </a:lnTo>
                  <a:lnTo>
                    <a:pt x="62" y="49"/>
                  </a:lnTo>
                  <a:lnTo>
                    <a:pt x="61" y="52"/>
                  </a:lnTo>
                  <a:lnTo>
                    <a:pt x="61" y="58"/>
                  </a:lnTo>
                  <a:lnTo>
                    <a:pt x="66" y="65"/>
                  </a:lnTo>
                  <a:lnTo>
                    <a:pt x="71" y="71"/>
                  </a:lnTo>
                  <a:lnTo>
                    <a:pt x="75" y="77"/>
                  </a:lnTo>
                  <a:lnTo>
                    <a:pt x="76" y="85"/>
                  </a:lnTo>
                  <a:lnTo>
                    <a:pt x="77" y="92"/>
                  </a:lnTo>
                  <a:lnTo>
                    <a:pt x="82" y="101"/>
                  </a:lnTo>
                  <a:lnTo>
                    <a:pt x="82" y="115"/>
                  </a:lnTo>
                  <a:lnTo>
                    <a:pt x="77" y="122"/>
                  </a:lnTo>
                  <a:lnTo>
                    <a:pt x="71" y="128"/>
                  </a:lnTo>
                  <a:lnTo>
                    <a:pt x="69" y="131"/>
                  </a:lnTo>
                  <a:lnTo>
                    <a:pt x="73" y="139"/>
                  </a:lnTo>
                  <a:lnTo>
                    <a:pt x="76" y="146"/>
                  </a:lnTo>
                  <a:lnTo>
                    <a:pt x="66" y="146"/>
                  </a:lnTo>
                  <a:lnTo>
                    <a:pt x="57" y="146"/>
                  </a:lnTo>
                  <a:lnTo>
                    <a:pt x="54" y="145"/>
                  </a:lnTo>
                  <a:lnTo>
                    <a:pt x="47" y="145"/>
                  </a:lnTo>
                  <a:lnTo>
                    <a:pt x="38" y="146"/>
                  </a:lnTo>
                  <a:lnTo>
                    <a:pt x="31" y="151"/>
                  </a:lnTo>
                  <a:lnTo>
                    <a:pt x="25" y="151"/>
                  </a:lnTo>
                  <a:lnTo>
                    <a:pt x="23" y="152"/>
                  </a:lnTo>
                  <a:lnTo>
                    <a:pt x="13" y="157"/>
                  </a:lnTo>
                  <a:lnTo>
                    <a:pt x="12" y="154"/>
                  </a:lnTo>
                  <a:lnTo>
                    <a:pt x="9" y="151"/>
                  </a:lnTo>
                  <a:lnTo>
                    <a:pt x="4" y="149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4" y="130"/>
                  </a:lnTo>
                  <a:lnTo>
                    <a:pt x="9" y="130"/>
                  </a:lnTo>
                  <a:lnTo>
                    <a:pt x="13" y="128"/>
                  </a:lnTo>
                  <a:lnTo>
                    <a:pt x="21" y="128"/>
                  </a:lnTo>
                  <a:lnTo>
                    <a:pt x="21" y="125"/>
                  </a:lnTo>
                  <a:lnTo>
                    <a:pt x="13" y="122"/>
                  </a:lnTo>
                  <a:lnTo>
                    <a:pt x="13" y="116"/>
                  </a:lnTo>
                  <a:lnTo>
                    <a:pt x="13" y="113"/>
                  </a:lnTo>
                  <a:lnTo>
                    <a:pt x="21" y="109"/>
                  </a:lnTo>
                  <a:lnTo>
                    <a:pt x="24" y="107"/>
                  </a:lnTo>
                  <a:lnTo>
                    <a:pt x="28" y="106"/>
                  </a:lnTo>
                  <a:lnTo>
                    <a:pt x="32" y="106"/>
                  </a:lnTo>
                  <a:lnTo>
                    <a:pt x="36" y="103"/>
                  </a:lnTo>
                  <a:lnTo>
                    <a:pt x="38" y="88"/>
                  </a:lnTo>
                  <a:lnTo>
                    <a:pt x="43" y="77"/>
                  </a:lnTo>
                  <a:lnTo>
                    <a:pt x="43" y="71"/>
                  </a:lnTo>
                  <a:lnTo>
                    <a:pt x="31" y="70"/>
                  </a:lnTo>
                  <a:lnTo>
                    <a:pt x="35" y="59"/>
                  </a:lnTo>
                  <a:lnTo>
                    <a:pt x="25" y="53"/>
                  </a:lnTo>
                  <a:lnTo>
                    <a:pt x="17" y="56"/>
                  </a:lnTo>
                  <a:lnTo>
                    <a:pt x="28" y="43"/>
                  </a:lnTo>
                  <a:lnTo>
                    <a:pt x="25" y="22"/>
                  </a:lnTo>
                </a:path>
              </a:pathLst>
            </a:custGeom>
            <a:solidFill>
              <a:schemeClr val="tx2"/>
            </a:solidFill>
            <a:ln w="12700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4" name="Freeform 26"/>
          <p:cNvSpPr>
            <a:spLocks/>
          </p:cNvSpPr>
          <p:nvPr/>
        </p:nvSpPr>
        <p:spPr bwMode="auto">
          <a:xfrm>
            <a:off x="5233988" y="4451350"/>
            <a:ext cx="169862" cy="369888"/>
          </a:xfrm>
          <a:custGeom>
            <a:avLst/>
            <a:gdLst>
              <a:gd name="T0" fmla="*/ 30884 w 143"/>
              <a:gd name="T1" fmla="*/ 115957 h 252"/>
              <a:gd name="T2" fmla="*/ 26133 w 143"/>
              <a:gd name="T3" fmla="*/ 189347 h 252"/>
              <a:gd name="T4" fmla="*/ 10691 w 143"/>
              <a:gd name="T5" fmla="*/ 236317 h 252"/>
              <a:gd name="T6" fmla="*/ 0 w 143"/>
              <a:gd name="T7" fmla="*/ 278884 h 252"/>
              <a:gd name="T8" fmla="*/ 0 w 143"/>
              <a:gd name="T9" fmla="*/ 311176 h 252"/>
              <a:gd name="T10" fmla="*/ 2376 w 143"/>
              <a:gd name="T11" fmla="*/ 339064 h 252"/>
              <a:gd name="T12" fmla="*/ 17818 w 143"/>
              <a:gd name="T13" fmla="*/ 364017 h 252"/>
              <a:gd name="T14" fmla="*/ 30884 w 143"/>
              <a:gd name="T15" fmla="*/ 365485 h 252"/>
              <a:gd name="T16" fmla="*/ 41575 w 143"/>
              <a:gd name="T17" fmla="*/ 365485 h 252"/>
              <a:gd name="T18" fmla="*/ 54641 w 143"/>
              <a:gd name="T19" fmla="*/ 368420 h 252"/>
              <a:gd name="T20" fmla="*/ 59392 w 143"/>
              <a:gd name="T21" fmla="*/ 350806 h 252"/>
              <a:gd name="T22" fmla="*/ 66519 w 143"/>
              <a:gd name="T23" fmla="*/ 300901 h 252"/>
              <a:gd name="T24" fmla="*/ 86713 w 143"/>
              <a:gd name="T25" fmla="*/ 268609 h 252"/>
              <a:gd name="T26" fmla="*/ 89088 w 143"/>
              <a:gd name="T27" fmla="*/ 218704 h 252"/>
              <a:gd name="T28" fmla="*/ 97403 w 143"/>
              <a:gd name="T29" fmla="*/ 199622 h 252"/>
              <a:gd name="T30" fmla="*/ 105718 w 143"/>
              <a:gd name="T31" fmla="*/ 186412 h 252"/>
              <a:gd name="T32" fmla="*/ 112845 w 143"/>
              <a:gd name="T33" fmla="*/ 152652 h 252"/>
              <a:gd name="T34" fmla="*/ 125912 w 143"/>
              <a:gd name="T35" fmla="*/ 129167 h 252"/>
              <a:gd name="T36" fmla="*/ 134227 w 143"/>
              <a:gd name="T37" fmla="*/ 113021 h 252"/>
              <a:gd name="T38" fmla="*/ 142542 w 143"/>
              <a:gd name="T39" fmla="*/ 99811 h 252"/>
              <a:gd name="T40" fmla="*/ 142542 w 143"/>
              <a:gd name="T41" fmla="*/ 92472 h 252"/>
              <a:gd name="T42" fmla="*/ 161547 w 143"/>
              <a:gd name="T43" fmla="*/ 71923 h 252"/>
              <a:gd name="T44" fmla="*/ 165111 w 143"/>
              <a:gd name="T45" fmla="*/ 39631 h 252"/>
              <a:gd name="T46" fmla="*/ 168674 w 143"/>
              <a:gd name="T47" fmla="*/ 20549 h 252"/>
              <a:gd name="T48" fmla="*/ 150856 w 143"/>
              <a:gd name="T49" fmla="*/ 11742 h 252"/>
              <a:gd name="T50" fmla="*/ 141354 w 143"/>
              <a:gd name="T51" fmla="*/ 0 h 252"/>
              <a:gd name="T52" fmla="*/ 125912 w 143"/>
              <a:gd name="T53" fmla="*/ 11742 h 252"/>
              <a:gd name="T54" fmla="*/ 112845 w 143"/>
              <a:gd name="T55" fmla="*/ 44034 h 252"/>
              <a:gd name="T56" fmla="*/ 97403 w 143"/>
              <a:gd name="T57" fmla="*/ 70455 h 252"/>
              <a:gd name="T58" fmla="*/ 86713 w 143"/>
              <a:gd name="T59" fmla="*/ 89536 h 252"/>
              <a:gd name="T60" fmla="*/ 79586 w 143"/>
              <a:gd name="T61" fmla="*/ 89536 h 252"/>
              <a:gd name="T62" fmla="*/ 66519 w 143"/>
              <a:gd name="T63" fmla="*/ 99811 h 252"/>
              <a:gd name="T64" fmla="*/ 59392 w 143"/>
              <a:gd name="T65" fmla="*/ 111554 h 252"/>
              <a:gd name="T66" fmla="*/ 30884 w 143"/>
              <a:gd name="T67" fmla="*/ 115957 h 2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3" h="252">
                <a:moveTo>
                  <a:pt x="26" y="79"/>
                </a:moveTo>
                <a:lnTo>
                  <a:pt x="22" y="129"/>
                </a:lnTo>
                <a:lnTo>
                  <a:pt x="9" y="161"/>
                </a:lnTo>
                <a:lnTo>
                  <a:pt x="0" y="190"/>
                </a:lnTo>
                <a:lnTo>
                  <a:pt x="0" y="212"/>
                </a:lnTo>
                <a:lnTo>
                  <a:pt x="2" y="231"/>
                </a:lnTo>
                <a:lnTo>
                  <a:pt x="15" y="248"/>
                </a:lnTo>
                <a:lnTo>
                  <a:pt x="26" y="249"/>
                </a:lnTo>
                <a:lnTo>
                  <a:pt x="35" y="249"/>
                </a:lnTo>
                <a:lnTo>
                  <a:pt x="46" y="251"/>
                </a:lnTo>
                <a:lnTo>
                  <a:pt x="50" y="239"/>
                </a:lnTo>
                <a:lnTo>
                  <a:pt x="56" y="205"/>
                </a:lnTo>
                <a:lnTo>
                  <a:pt x="73" y="183"/>
                </a:lnTo>
                <a:lnTo>
                  <a:pt x="75" y="149"/>
                </a:lnTo>
                <a:lnTo>
                  <a:pt x="82" y="136"/>
                </a:lnTo>
                <a:lnTo>
                  <a:pt x="89" y="127"/>
                </a:lnTo>
                <a:lnTo>
                  <a:pt x="95" y="104"/>
                </a:lnTo>
                <a:lnTo>
                  <a:pt x="106" y="88"/>
                </a:lnTo>
                <a:lnTo>
                  <a:pt x="113" y="77"/>
                </a:lnTo>
                <a:lnTo>
                  <a:pt x="120" y="68"/>
                </a:lnTo>
                <a:lnTo>
                  <a:pt x="120" y="63"/>
                </a:lnTo>
                <a:lnTo>
                  <a:pt x="136" y="49"/>
                </a:lnTo>
                <a:lnTo>
                  <a:pt x="139" y="27"/>
                </a:lnTo>
                <a:lnTo>
                  <a:pt x="142" y="14"/>
                </a:lnTo>
                <a:lnTo>
                  <a:pt x="127" y="8"/>
                </a:lnTo>
                <a:lnTo>
                  <a:pt x="119" y="0"/>
                </a:lnTo>
                <a:lnTo>
                  <a:pt x="106" y="8"/>
                </a:lnTo>
                <a:lnTo>
                  <a:pt x="95" y="30"/>
                </a:lnTo>
                <a:lnTo>
                  <a:pt x="82" y="48"/>
                </a:lnTo>
                <a:lnTo>
                  <a:pt x="73" y="61"/>
                </a:lnTo>
                <a:lnTo>
                  <a:pt x="67" y="61"/>
                </a:lnTo>
                <a:lnTo>
                  <a:pt x="56" y="68"/>
                </a:lnTo>
                <a:lnTo>
                  <a:pt x="50" y="76"/>
                </a:lnTo>
                <a:lnTo>
                  <a:pt x="26" y="79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27"/>
          <p:cNvSpPr>
            <a:spLocks/>
          </p:cNvSpPr>
          <p:nvPr/>
        </p:nvSpPr>
        <p:spPr bwMode="auto">
          <a:xfrm>
            <a:off x="4403725" y="2308225"/>
            <a:ext cx="2349500" cy="1779588"/>
          </a:xfrm>
          <a:custGeom>
            <a:avLst/>
            <a:gdLst>
              <a:gd name="T0" fmla="*/ 136668 w 1977"/>
              <a:gd name="T1" fmla="*/ 762051 h 1212"/>
              <a:gd name="T2" fmla="*/ 154494 w 1977"/>
              <a:gd name="T3" fmla="*/ 632840 h 1212"/>
              <a:gd name="T4" fmla="*/ 234118 w 1977"/>
              <a:gd name="T5" fmla="*/ 559425 h 1212"/>
              <a:gd name="T6" fmla="*/ 323249 w 1977"/>
              <a:gd name="T7" fmla="*/ 525654 h 1212"/>
              <a:gd name="T8" fmla="*/ 350583 w 1977"/>
              <a:gd name="T9" fmla="*/ 452239 h 1212"/>
              <a:gd name="T10" fmla="*/ 465859 w 1977"/>
              <a:gd name="T11" fmla="*/ 386165 h 1212"/>
              <a:gd name="T12" fmla="*/ 541918 w 1977"/>
              <a:gd name="T13" fmla="*/ 295130 h 1212"/>
              <a:gd name="T14" fmla="*/ 506266 w 1977"/>
              <a:gd name="T15" fmla="*/ 248144 h 1212"/>
              <a:gd name="T16" fmla="*/ 513396 w 1977"/>
              <a:gd name="T17" fmla="*/ 205563 h 1212"/>
              <a:gd name="T18" fmla="*/ 438526 w 1977"/>
              <a:gd name="T19" fmla="*/ 267232 h 1212"/>
              <a:gd name="T20" fmla="*/ 414757 w 1977"/>
              <a:gd name="T21" fmla="*/ 392038 h 1212"/>
              <a:gd name="T22" fmla="*/ 362467 w 1977"/>
              <a:gd name="T23" fmla="*/ 430214 h 1212"/>
              <a:gd name="T24" fmla="*/ 337510 w 1977"/>
              <a:gd name="T25" fmla="*/ 364140 h 1212"/>
              <a:gd name="T26" fmla="*/ 266205 w 1977"/>
              <a:gd name="T27" fmla="*/ 394975 h 1212"/>
              <a:gd name="T28" fmla="*/ 247191 w 1977"/>
              <a:gd name="T29" fmla="*/ 345052 h 1212"/>
              <a:gd name="T30" fmla="*/ 249568 w 1977"/>
              <a:gd name="T31" fmla="*/ 298066 h 1212"/>
              <a:gd name="T32" fmla="*/ 323249 w 1977"/>
              <a:gd name="T33" fmla="*/ 265764 h 1212"/>
              <a:gd name="T34" fmla="*/ 374351 w 1977"/>
              <a:gd name="T35" fmla="*/ 182070 h 1212"/>
              <a:gd name="T36" fmla="*/ 453975 w 1977"/>
              <a:gd name="T37" fmla="*/ 80757 h 1212"/>
              <a:gd name="T38" fmla="*/ 562121 w 1977"/>
              <a:gd name="T39" fmla="*/ 52859 h 1212"/>
              <a:gd name="T40" fmla="*/ 709485 w 1977"/>
              <a:gd name="T41" fmla="*/ 130679 h 1212"/>
              <a:gd name="T42" fmla="*/ 656006 w 1977"/>
              <a:gd name="T43" fmla="*/ 248144 h 1212"/>
              <a:gd name="T44" fmla="*/ 709485 w 1977"/>
              <a:gd name="T45" fmla="*/ 308344 h 1212"/>
              <a:gd name="T46" fmla="*/ 753456 w 1977"/>
              <a:gd name="T47" fmla="*/ 239334 h 1212"/>
              <a:gd name="T48" fmla="*/ 948357 w 1977"/>
              <a:gd name="T49" fmla="*/ 214373 h 1212"/>
              <a:gd name="T50" fmla="*/ 1000647 w 1977"/>
              <a:gd name="T51" fmla="*/ 278978 h 1212"/>
              <a:gd name="T52" fmla="*/ 1183663 w 1977"/>
              <a:gd name="T53" fmla="*/ 61669 h 1212"/>
              <a:gd name="T54" fmla="*/ 1561580 w 1977"/>
              <a:gd name="T55" fmla="*/ 154172 h 1212"/>
              <a:gd name="T56" fmla="*/ 2120136 w 1977"/>
              <a:gd name="T57" fmla="*/ 199690 h 1212"/>
              <a:gd name="T58" fmla="*/ 2236600 w 1977"/>
              <a:gd name="T59" fmla="*/ 311281 h 1212"/>
              <a:gd name="T60" fmla="*/ 2318601 w 1977"/>
              <a:gd name="T61" fmla="*/ 550615 h 1212"/>
              <a:gd name="T62" fmla="*/ 2121324 w 1977"/>
              <a:gd name="T63" fmla="*/ 371482 h 1212"/>
              <a:gd name="T64" fmla="*/ 1949004 w 1977"/>
              <a:gd name="T65" fmla="*/ 437555 h 1212"/>
              <a:gd name="T66" fmla="*/ 2165295 w 1977"/>
              <a:gd name="T67" fmla="*/ 734153 h 1212"/>
              <a:gd name="T68" fmla="*/ 2092802 w 1977"/>
              <a:gd name="T69" fmla="*/ 897136 h 1212"/>
              <a:gd name="T70" fmla="*/ 2225905 w 1977"/>
              <a:gd name="T71" fmla="*/ 1217226 h 1212"/>
              <a:gd name="T72" fmla="*/ 2060715 w 1977"/>
              <a:gd name="T73" fmla="*/ 1386082 h 1212"/>
              <a:gd name="T74" fmla="*/ 2088048 w 1977"/>
              <a:gd name="T75" fmla="*/ 1604859 h 1212"/>
              <a:gd name="T76" fmla="*/ 1994163 w 1977"/>
              <a:gd name="T77" fmla="*/ 1665060 h 1212"/>
              <a:gd name="T78" fmla="*/ 1985844 w 1977"/>
              <a:gd name="T79" fmla="*/ 1690021 h 1212"/>
              <a:gd name="T80" fmla="*/ 1865814 w 1977"/>
              <a:gd name="T81" fmla="*/ 1444814 h 1212"/>
              <a:gd name="T82" fmla="*/ 1661407 w 1977"/>
              <a:gd name="T83" fmla="*/ 1347906 h 1212"/>
              <a:gd name="T84" fmla="*/ 1540188 w 1977"/>
              <a:gd name="T85" fmla="*/ 1645972 h 1212"/>
              <a:gd name="T86" fmla="*/ 1319143 w 1977"/>
              <a:gd name="T87" fmla="*/ 1268617 h 1212"/>
              <a:gd name="T88" fmla="*/ 902008 w 1977"/>
              <a:gd name="T89" fmla="*/ 1045435 h 1212"/>
              <a:gd name="T90" fmla="*/ 1136126 w 1977"/>
              <a:gd name="T91" fmla="*/ 1273022 h 1212"/>
              <a:gd name="T92" fmla="*/ 871110 w 1977"/>
              <a:gd name="T93" fmla="*/ 1519698 h 1212"/>
              <a:gd name="T94" fmla="*/ 796239 w 1977"/>
              <a:gd name="T95" fmla="*/ 1343501 h 1212"/>
              <a:gd name="T96" fmla="*/ 677398 w 1977"/>
              <a:gd name="T97" fmla="*/ 1126191 h 1212"/>
              <a:gd name="T98" fmla="*/ 597774 w 1977"/>
              <a:gd name="T99" fmla="*/ 954400 h 1212"/>
              <a:gd name="T100" fmla="*/ 558556 w 1977"/>
              <a:gd name="T101" fmla="*/ 898604 h 1212"/>
              <a:gd name="T102" fmla="*/ 519338 w 1977"/>
              <a:gd name="T103" fmla="*/ 838403 h 1212"/>
              <a:gd name="T104" fmla="*/ 505077 w 1977"/>
              <a:gd name="T105" fmla="*/ 914755 h 1212"/>
              <a:gd name="T106" fmla="*/ 446845 w 1977"/>
              <a:gd name="T107" fmla="*/ 809037 h 1212"/>
              <a:gd name="T108" fmla="*/ 369598 w 1977"/>
              <a:gd name="T109" fmla="*/ 738558 h 1212"/>
              <a:gd name="T110" fmla="*/ 425453 w 1977"/>
              <a:gd name="T111" fmla="*/ 838403 h 1212"/>
              <a:gd name="T112" fmla="*/ 399308 w 1977"/>
              <a:gd name="T113" fmla="*/ 911819 h 1212"/>
              <a:gd name="T114" fmla="*/ 352960 w 1977"/>
              <a:gd name="T115" fmla="*/ 828125 h 1212"/>
              <a:gd name="T116" fmla="*/ 289974 w 1977"/>
              <a:gd name="T117" fmla="*/ 762051 h 1212"/>
              <a:gd name="T118" fmla="*/ 198466 w 1977"/>
              <a:gd name="T119" fmla="*/ 806101 h 1212"/>
              <a:gd name="T120" fmla="*/ 168755 w 1977"/>
              <a:gd name="T121" fmla="*/ 892731 h 1212"/>
              <a:gd name="T122" fmla="*/ 116465 w 1977"/>
              <a:gd name="T123" fmla="*/ 939716 h 1212"/>
              <a:gd name="T124" fmla="*/ 17826 w 1977"/>
              <a:gd name="T125" fmla="*/ 944121 h 12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77" h="1212">
                <a:moveTo>
                  <a:pt x="0" y="554"/>
                </a:moveTo>
                <a:lnTo>
                  <a:pt x="17" y="536"/>
                </a:lnTo>
                <a:lnTo>
                  <a:pt x="28" y="523"/>
                </a:lnTo>
                <a:lnTo>
                  <a:pt x="51" y="523"/>
                </a:lnTo>
                <a:lnTo>
                  <a:pt x="76" y="527"/>
                </a:lnTo>
                <a:lnTo>
                  <a:pt x="95" y="520"/>
                </a:lnTo>
                <a:lnTo>
                  <a:pt x="115" y="519"/>
                </a:lnTo>
                <a:lnTo>
                  <a:pt x="116" y="495"/>
                </a:lnTo>
                <a:lnTo>
                  <a:pt x="127" y="481"/>
                </a:lnTo>
                <a:lnTo>
                  <a:pt x="100" y="465"/>
                </a:lnTo>
                <a:lnTo>
                  <a:pt x="96" y="451"/>
                </a:lnTo>
                <a:lnTo>
                  <a:pt x="98" y="434"/>
                </a:lnTo>
                <a:lnTo>
                  <a:pt x="117" y="434"/>
                </a:lnTo>
                <a:lnTo>
                  <a:pt x="130" y="431"/>
                </a:lnTo>
                <a:lnTo>
                  <a:pt x="133" y="434"/>
                </a:lnTo>
                <a:lnTo>
                  <a:pt x="147" y="422"/>
                </a:lnTo>
                <a:lnTo>
                  <a:pt x="162" y="416"/>
                </a:lnTo>
                <a:lnTo>
                  <a:pt x="167" y="416"/>
                </a:lnTo>
                <a:lnTo>
                  <a:pt x="176" y="406"/>
                </a:lnTo>
                <a:lnTo>
                  <a:pt x="187" y="402"/>
                </a:lnTo>
                <a:lnTo>
                  <a:pt x="197" y="381"/>
                </a:lnTo>
                <a:lnTo>
                  <a:pt x="204" y="387"/>
                </a:lnTo>
                <a:lnTo>
                  <a:pt x="218" y="374"/>
                </a:lnTo>
                <a:lnTo>
                  <a:pt x="221" y="374"/>
                </a:lnTo>
                <a:lnTo>
                  <a:pt x="238" y="359"/>
                </a:lnTo>
                <a:lnTo>
                  <a:pt x="250" y="358"/>
                </a:lnTo>
                <a:lnTo>
                  <a:pt x="264" y="358"/>
                </a:lnTo>
                <a:lnTo>
                  <a:pt x="272" y="358"/>
                </a:lnTo>
                <a:lnTo>
                  <a:pt x="265" y="339"/>
                </a:lnTo>
                <a:lnTo>
                  <a:pt x="262" y="324"/>
                </a:lnTo>
                <a:lnTo>
                  <a:pt x="258" y="293"/>
                </a:lnTo>
                <a:lnTo>
                  <a:pt x="281" y="291"/>
                </a:lnTo>
                <a:lnTo>
                  <a:pt x="291" y="286"/>
                </a:lnTo>
                <a:lnTo>
                  <a:pt x="285" y="298"/>
                </a:lnTo>
                <a:lnTo>
                  <a:pt x="295" y="308"/>
                </a:lnTo>
                <a:lnTo>
                  <a:pt x="304" y="318"/>
                </a:lnTo>
                <a:lnTo>
                  <a:pt x="309" y="326"/>
                </a:lnTo>
                <a:lnTo>
                  <a:pt x="335" y="324"/>
                </a:lnTo>
                <a:lnTo>
                  <a:pt x="356" y="296"/>
                </a:lnTo>
                <a:lnTo>
                  <a:pt x="372" y="283"/>
                </a:lnTo>
                <a:lnTo>
                  <a:pt x="382" y="274"/>
                </a:lnTo>
                <a:lnTo>
                  <a:pt x="392" y="263"/>
                </a:lnTo>
                <a:lnTo>
                  <a:pt x="403" y="248"/>
                </a:lnTo>
                <a:lnTo>
                  <a:pt x="412" y="254"/>
                </a:lnTo>
                <a:lnTo>
                  <a:pt x="412" y="245"/>
                </a:lnTo>
                <a:lnTo>
                  <a:pt x="417" y="239"/>
                </a:lnTo>
                <a:lnTo>
                  <a:pt x="433" y="244"/>
                </a:lnTo>
                <a:lnTo>
                  <a:pt x="460" y="267"/>
                </a:lnTo>
                <a:lnTo>
                  <a:pt x="456" y="201"/>
                </a:lnTo>
                <a:lnTo>
                  <a:pt x="432" y="231"/>
                </a:lnTo>
                <a:lnTo>
                  <a:pt x="413" y="228"/>
                </a:lnTo>
                <a:lnTo>
                  <a:pt x="409" y="210"/>
                </a:lnTo>
                <a:lnTo>
                  <a:pt x="409" y="201"/>
                </a:lnTo>
                <a:lnTo>
                  <a:pt x="403" y="195"/>
                </a:lnTo>
                <a:lnTo>
                  <a:pt x="417" y="181"/>
                </a:lnTo>
                <a:lnTo>
                  <a:pt x="426" y="169"/>
                </a:lnTo>
                <a:lnTo>
                  <a:pt x="436" y="166"/>
                </a:lnTo>
                <a:lnTo>
                  <a:pt x="443" y="163"/>
                </a:lnTo>
                <a:lnTo>
                  <a:pt x="449" y="155"/>
                </a:lnTo>
                <a:lnTo>
                  <a:pt x="456" y="153"/>
                </a:lnTo>
                <a:lnTo>
                  <a:pt x="464" y="153"/>
                </a:lnTo>
                <a:lnTo>
                  <a:pt x="449" y="136"/>
                </a:lnTo>
                <a:lnTo>
                  <a:pt x="432" y="140"/>
                </a:lnTo>
                <a:lnTo>
                  <a:pt x="422" y="140"/>
                </a:lnTo>
                <a:lnTo>
                  <a:pt x="412" y="134"/>
                </a:lnTo>
                <a:lnTo>
                  <a:pt x="412" y="146"/>
                </a:lnTo>
                <a:lnTo>
                  <a:pt x="403" y="156"/>
                </a:lnTo>
                <a:lnTo>
                  <a:pt x="390" y="175"/>
                </a:lnTo>
                <a:lnTo>
                  <a:pt x="378" y="182"/>
                </a:lnTo>
                <a:lnTo>
                  <a:pt x="369" y="182"/>
                </a:lnTo>
                <a:lnTo>
                  <a:pt x="365" y="195"/>
                </a:lnTo>
                <a:lnTo>
                  <a:pt x="365" y="201"/>
                </a:lnTo>
                <a:lnTo>
                  <a:pt x="358" y="206"/>
                </a:lnTo>
                <a:lnTo>
                  <a:pt x="366" y="228"/>
                </a:lnTo>
                <a:lnTo>
                  <a:pt x="372" y="239"/>
                </a:lnTo>
                <a:lnTo>
                  <a:pt x="362" y="255"/>
                </a:lnTo>
                <a:lnTo>
                  <a:pt x="349" y="267"/>
                </a:lnTo>
                <a:lnTo>
                  <a:pt x="345" y="283"/>
                </a:lnTo>
                <a:lnTo>
                  <a:pt x="338" y="296"/>
                </a:lnTo>
                <a:lnTo>
                  <a:pt x="331" y="296"/>
                </a:lnTo>
                <a:lnTo>
                  <a:pt x="319" y="298"/>
                </a:lnTo>
                <a:lnTo>
                  <a:pt x="309" y="304"/>
                </a:lnTo>
                <a:lnTo>
                  <a:pt x="305" y="302"/>
                </a:lnTo>
                <a:lnTo>
                  <a:pt x="305" y="293"/>
                </a:lnTo>
                <a:lnTo>
                  <a:pt x="304" y="279"/>
                </a:lnTo>
                <a:lnTo>
                  <a:pt x="295" y="279"/>
                </a:lnTo>
                <a:lnTo>
                  <a:pt x="290" y="269"/>
                </a:lnTo>
                <a:lnTo>
                  <a:pt x="291" y="255"/>
                </a:lnTo>
                <a:lnTo>
                  <a:pt x="292" y="248"/>
                </a:lnTo>
                <a:lnTo>
                  <a:pt x="291" y="245"/>
                </a:lnTo>
                <a:lnTo>
                  <a:pt x="284" y="248"/>
                </a:lnTo>
                <a:lnTo>
                  <a:pt x="281" y="248"/>
                </a:lnTo>
                <a:lnTo>
                  <a:pt x="275" y="247"/>
                </a:lnTo>
                <a:lnTo>
                  <a:pt x="271" y="245"/>
                </a:lnTo>
                <a:lnTo>
                  <a:pt x="262" y="253"/>
                </a:lnTo>
                <a:lnTo>
                  <a:pt x="254" y="261"/>
                </a:lnTo>
                <a:lnTo>
                  <a:pt x="244" y="270"/>
                </a:lnTo>
                <a:lnTo>
                  <a:pt x="224" y="269"/>
                </a:lnTo>
                <a:lnTo>
                  <a:pt x="211" y="267"/>
                </a:lnTo>
                <a:lnTo>
                  <a:pt x="203" y="258"/>
                </a:lnTo>
                <a:lnTo>
                  <a:pt x="203" y="253"/>
                </a:lnTo>
                <a:lnTo>
                  <a:pt x="208" y="245"/>
                </a:lnTo>
                <a:lnTo>
                  <a:pt x="216" y="239"/>
                </a:lnTo>
                <a:lnTo>
                  <a:pt x="221" y="232"/>
                </a:lnTo>
                <a:lnTo>
                  <a:pt x="208" y="235"/>
                </a:lnTo>
                <a:lnTo>
                  <a:pt x="203" y="226"/>
                </a:lnTo>
                <a:lnTo>
                  <a:pt x="203" y="220"/>
                </a:lnTo>
                <a:lnTo>
                  <a:pt x="221" y="219"/>
                </a:lnTo>
                <a:lnTo>
                  <a:pt x="237" y="217"/>
                </a:lnTo>
                <a:lnTo>
                  <a:pt x="226" y="212"/>
                </a:lnTo>
                <a:lnTo>
                  <a:pt x="210" y="213"/>
                </a:lnTo>
                <a:lnTo>
                  <a:pt x="210" y="203"/>
                </a:lnTo>
                <a:lnTo>
                  <a:pt x="217" y="195"/>
                </a:lnTo>
                <a:lnTo>
                  <a:pt x="234" y="188"/>
                </a:lnTo>
                <a:lnTo>
                  <a:pt x="238" y="181"/>
                </a:lnTo>
                <a:lnTo>
                  <a:pt x="244" y="176"/>
                </a:lnTo>
                <a:lnTo>
                  <a:pt x="257" y="175"/>
                </a:lnTo>
                <a:lnTo>
                  <a:pt x="268" y="176"/>
                </a:lnTo>
                <a:lnTo>
                  <a:pt x="272" y="181"/>
                </a:lnTo>
                <a:lnTo>
                  <a:pt x="282" y="175"/>
                </a:lnTo>
                <a:lnTo>
                  <a:pt x="272" y="174"/>
                </a:lnTo>
                <a:lnTo>
                  <a:pt x="272" y="157"/>
                </a:lnTo>
                <a:lnTo>
                  <a:pt x="297" y="141"/>
                </a:lnTo>
                <a:lnTo>
                  <a:pt x="309" y="131"/>
                </a:lnTo>
                <a:lnTo>
                  <a:pt x="317" y="128"/>
                </a:lnTo>
                <a:lnTo>
                  <a:pt x="315" y="124"/>
                </a:lnTo>
                <a:lnTo>
                  <a:pt x="325" y="111"/>
                </a:lnTo>
                <a:lnTo>
                  <a:pt x="338" y="93"/>
                </a:lnTo>
                <a:lnTo>
                  <a:pt x="352" y="86"/>
                </a:lnTo>
                <a:lnTo>
                  <a:pt x="342" y="78"/>
                </a:lnTo>
                <a:lnTo>
                  <a:pt x="371" y="62"/>
                </a:lnTo>
                <a:lnTo>
                  <a:pt x="383" y="64"/>
                </a:lnTo>
                <a:lnTo>
                  <a:pt x="382" y="55"/>
                </a:lnTo>
                <a:lnTo>
                  <a:pt x="406" y="54"/>
                </a:lnTo>
                <a:lnTo>
                  <a:pt x="453" y="23"/>
                </a:lnTo>
                <a:lnTo>
                  <a:pt x="460" y="20"/>
                </a:lnTo>
                <a:lnTo>
                  <a:pt x="452" y="42"/>
                </a:lnTo>
                <a:lnTo>
                  <a:pt x="463" y="30"/>
                </a:lnTo>
                <a:lnTo>
                  <a:pt x="476" y="27"/>
                </a:lnTo>
                <a:lnTo>
                  <a:pt x="473" y="36"/>
                </a:lnTo>
                <a:lnTo>
                  <a:pt x="510" y="26"/>
                </a:lnTo>
                <a:lnTo>
                  <a:pt x="527" y="35"/>
                </a:lnTo>
                <a:lnTo>
                  <a:pt x="503" y="43"/>
                </a:lnTo>
                <a:lnTo>
                  <a:pt x="511" y="55"/>
                </a:lnTo>
                <a:lnTo>
                  <a:pt x="547" y="54"/>
                </a:lnTo>
                <a:lnTo>
                  <a:pt x="599" y="70"/>
                </a:lnTo>
                <a:lnTo>
                  <a:pt x="597" y="89"/>
                </a:lnTo>
                <a:lnTo>
                  <a:pt x="574" y="105"/>
                </a:lnTo>
                <a:lnTo>
                  <a:pt x="543" y="114"/>
                </a:lnTo>
                <a:lnTo>
                  <a:pt x="537" y="134"/>
                </a:lnTo>
                <a:lnTo>
                  <a:pt x="538" y="153"/>
                </a:lnTo>
                <a:lnTo>
                  <a:pt x="547" y="156"/>
                </a:lnTo>
                <a:lnTo>
                  <a:pt x="550" y="166"/>
                </a:lnTo>
                <a:lnTo>
                  <a:pt x="552" y="169"/>
                </a:lnTo>
                <a:lnTo>
                  <a:pt x="560" y="174"/>
                </a:lnTo>
                <a:lnTo>
                  <a:pt x="562" y="184"/>
                </a:lnTo>
                <a:lnTo>
                  <a:pt x="572" y="197"/>
                </a:lnTo>
                <a:lnTo>
                  <a:pt x="572" y="203"/>
                </a:lnTo>
                <a:lnTo>
                  <a:pt x="584" y="203"/>
                </a:lnTo>
                <a:lnTo>
                  <a:pt x="587" y="206"/>
                </a:lnTo>
                <a:lnTo>
                  <a:pt x="597" y="210"/>
                </a:lnTo>
                <a:lnTo>
                  <a:pt x="601" y="204"/>
                </a:lnTo>
                <a:lnTo>
                  <a:pt x="607" y="195"/>
                </a:lnTo>
                <a:lnTo>
                  <a:pt x="611" y="190"/>
                </a:lnTo>
                <a:lnTo>
                  <a:pt x="619" y="193"/>
                </a:lnTo>
                <a:lnTo>
                  <a:pt x="631" y="181"/>
                </a:lnTo>
                <a:lnTo>
                  <a:pt x="631" y="171"/>
                </a:lnTo>
                <a:lnTo>
                  <a:pt x="634" y="163"/>
                </a:lnTo>
                <a:lnTo>
                  <a:pt x="636" y="157"/>
                </a:lnTo>
                <a:lnTo>
                  <a:pt x="658" y="153"/>
                </a:lnTo>
                <a:lnTo>
                  <a:pt x="675" y="147"/>
                </a:lnTo>
                <a:lnTo>
                  <a:pt x="699" y="140"/>
                </a:lnTo>
                <a:lnTo>
                  <a:pt x="726" y="146"/>
                </a:lnTo>
                <a:lnTo>
                  <a:pt x="753" y="146"/>
                </a:lnTo>
                <a:lnTo>
                  <a:pt x="798" y="146"/>
                </a:lnTo>
                <a:lnTo>
                  <a:pt x="787" y="102"/>
                </a:lnTo>
                <a:lnTo>
                  <a:pt x="813" y="83"/>
                </a:lnTo>
                <a:lnTo>
                  <a:pt x="840" y="99"/>
                </a:lnTo>
                <a:lnTo>
                  <a:pt x="830" y="165"/>
                </a:lnTo>
                <a:lnTo>
                  <a:pt x="790" y="228"/>
                </a:lnTo>
                <a:lnTo>
                  <a:pt x="820" y="225"/>
                </a:lnTo>
                <a:lnTo>
                  <a:pt x="842" y="190"/>
                </a:lnTo>
                <a:lnTo>
                  <a:pt x="882" y="198"/>
                </a:lnTo>
                <a:lnTo>
                  <a:pt x="862" y="157"/>
                </a:lnTo>
                <a:lnTo>
                  <a:pt x="864" y="78"/>
                </a:lnTo>
                <a:lnTo>
                  <a:pt x="932" y="89"/>
                </a:lnTo>
                <a:lnTo>
                  <a:pt x="924" y="35"/>
                </a:lnTo>
                <a:lnTo>
                  <a:pt x="968" y="26"/>
                </a:lnTo>
                <a:lnTo>
                  <a:pt x="996" y="42"/>
                </a:lnTo>
                <a:lnTo>
                  <a:pt x="1034" y="40"/>
                </a:lnTo>
                <a:lnTo>
                  <a:pt x="1078" y="35"/>
                </a:lnTo>
                <a:lnTo>
                  <a:pt x="1144" y="33"/>
                </a:lnTo>
                <a:lnTo>
                  <a:pt x="1221" y="0"/>
                </a:lnTo>
                <a:lnTo>
                  <a:pt x="1270" y="20"/>
                </a:lnTo>
                <a:lnTo>
                  <a:pt x="1323" y="32"/>
                </a:lnTo>
                <a:lnTo>
                  <a:pt x="1314" y="105"/>
                </a:lnTo>
                <a:lnTo>
                  <a:pt x="1350" y="55"/>
                </a:lnTo>
                <a:lnTo>
                  <a:pt x="1383" y="83"/>
                </a:lnTo>
                <a:lnTo>
                  <a:pt x="1420" y="95"/>
                </a:lnTo>
                <a:lnTo>
                  <a:pt x="1451" y="103"/>
                </a:lnTo>
                <a:lnTo>
                  <a:pt x="1509" y="128"/>
                </a:lnTo>
                <a:lnTo>
                  <a:pt x="1616" y="125"/>
                </a:lnTo>
                <a:lnTo>
                  <a:pt x="1784" y="136"/>
                </a:lnTo>
                <a:lnTo>
                  <a:pt x="1865" y="171"/>
                </a:lnTo>
                <a:lnTo>
                  <a:pt x="1933" y="193"/>
                </a:lnTo>
                <a:lnTo>
                  <a:pt x="1976" y="212"/>
                </a:lnTo>
                <a:lnTo>
                  <a:pt x="1963" y="217"/>
                </a:lnTo>
                <a:lnTo>
                  <a:pt x="1933" y="203"/>
                </a:lnTo>
                <a:lnTo>
                  <a:pt x="1862" y="197"/>
                </a:lnTo>
                <a:lnTo>
                  <a:pt x="1882" y="212"/>
                </a:lnTo>
                <a:lnTo>
                  <a:pt x="1913" y="219"/>
                </a:lnTo>
                <a:lnTo>
                  <a:pt x="1904" y="244"/>
                </a:lnTo>
                <a:lnTo>
                  <a:pt x="1872" y="258"/>
                </a:lnTo>
                <a:lnTo>
                  <a:pt x="1860" y="282"/>
                </a:lnTo>
                <a:lnTo>
                  <a:pt x="1904" y="304"/>
                </a:lnTo>
                <a:lnTo>
                  <a:pt x="1934" y="333"/>
                </a:lnTo>
                <a:lnTo>
                  <a:pt x="1951" y="375"/>
                </a:lnTo>
                <a:lnTo>
                  <a:pt x="1931" y="380"/>
                </a:lnTo>
                <a:lnTo>
                  <a:pt x="1887" y="367"/>
                </a:lnTo>
                <a:lnTo>
                  <a:pt x="1842" y="336"/>
                </a:lnTo>
                <a:lnTo>
                  <a:pt x="1825" y="318"/>
                </a:lnTo>
                <a:lnTo>
                  <a:pt x="1813" y="296"/>
                </a:lnTo>
                <a:lnTo>
                  <a:pt x="1803" y="263"/>
                </a:lnTo>
                <a:lnTo>
                  <a:pt x="1785" y="253"/>
                </a:lnTo>
                <a:lnTo>
                  <a:pt x="1768" y="251"/>
                </a:lnTo>
                <a:lnTo>
                  <a:pt x="1754" y="254"/>
                </a:lnTo>
                <a:lnTo>
                  <a:pt x="1771" y="280"/>
                </a:lnTo>
                <a:lnTo>
                  <a:pt x="1727" y="283"/>
                </a:lnTo>
                <a:lnTo>
                  <a:pt x="1707" y="270"/>
                </a:lnTo>
                <a:lnTo>
                  <a:pt x="1670" y="279"/>
                </a:lnTo>
                <a:lnTo>
                  <a:pt x="1640" y="298"/>
                </a:lnTo>
                <a:lnTo>
                  <a:pt x="1640" y="310"/>
                </a:lnTo>
                <a:lnTo>
                  <a:pt x="1651" y="329"/>
                </a:lnTo>
                <a:lnTo>
                  <a:pt x="1697" y="333"/>
                </a:lnTo>
                <a:lnTo>
                  <a:pt x="1732" y="356"/>
                </a:lnTo>
                <a:lnTo>
                  <a:pt x="1794" y="416"/>
                </a:lnTo>
                <a:lnTo>
                  <a:pt x="1819" y="457"/>
                </a:lnTo>
                <a:lnTo>
                  <a:pt x="1822" y="500"/>
                </a:lnTo>
                <a:lnTo>
                  <a:pt x="1818" y="535"/>
                </a:lnTo>
                <a:lnTo>
                  <a:pt x="1803" y="535"/>
                </a:lnTo>
                <a:lnTo>
                  <a:pt x="1786" y="522"/>
                </a:lnTo>
                <a:lnTo>
                  <a:pt x="1764" y="538"/>
                </a:lnTo>
                <a:lnTo>
                  <a:pt x="1740" y="554"/>
                </a:lnTo>
                <a:lnTo>
                  <a:pt x="1737" y="580"/>
                </a:lnTo>
                <a:lnTo>
                  <a:pt x="1761" y="611"/>
                </a:lnTo>
                <a:lnTo>
                  <a:pt x="1745" y="634"/>
                </a:lnTo>
                <a:lnTo>
                  <a:pt x="1740" y="675"/>
                </a:lnTo>
                <a:lnTo>
                  <a:pt x="1771" y="700"/>
                </a:lnTo>
                <a:lnTo>
                  <a:pt x="1805" y="709"/>
                </a:lnTo>
                <a:lnTo>
                  <a:pt x="1840" y="735"/>
                </a:lnTo>
                <a:lnTo>
                  <a:pt x="1872" y="773"/>
                </a:lnTo>
                <a:lnTo>
                  <a:pt x="1873" y="829"/>
                </a:lnTo>
                <a:lnTo>
                  <a:pt x="1862" y="854"/>
                </a:lnTo>
                <a:lnTo>
                  <a:pt x="1830" y="876"/>
                </a:lnTo>
                <a:lnTo>
                  <a:pt x="1791" y="887"/>
                </a:lnTo>
                <a:lnTo>
                  <a:pt x="1765" y="903"/>
                </a:lnTo>
                <a:lnTo>
                  <a:pt x="1751" y="895"/>
                </a:lnTo>
                <a:lnTo>
                  <a:pt x="1738" y="903"/>
                </a:lnTo>
                <a:lnTo>
                  <a:pt x="1734" y="944"/>
                </a:lnTo>
                <a:lnTo>
                  <a:pt x="1744" y="968"/>
                </a:lnTo>
                <a:lnTo>
                  <a:pt x="1784" y="996"/>
                </a:lnTo>
                <a:lnTo>
                  <a:pt x="1799" y="1023"/>
                </a:lnTo>
                <a:lnTo>
                  <a:pt x="1812" y="1041"/>
                </a:lnTo>
                <a:lnTo>
                  <a:pt x="1808" y="1070"/>
                </a:lnTo>
                <a:lnTo>
                  <a:pt x="1784" y="1093"/>
                </a:lnTo>
                <a:lnTo>
                  <a:pt x="1757" y="1093"/>
                </a:lnTo>
                <a:lnTo>
                  <a:pt x="1713" y="1058"/>
                </a:lnTo>
                <a:lnTo>
                  <a:pt x="1681" y="1045"/>
                </a:lnTo>
                <a:lnTo>
                  <a:pt x="1670" y="1038"/>
                </a:lnTo>
                <a:lnTo>
                  <a:pt x="1657" y="1057"/>
                </a:lnTo>
                <a:lnTo>
                  <a:pt x="1660" y="1083"/>
                </a:lnTo>
                <a:lnTo>
                  <a:pt x="1671" y="1104"/>
                </a:lnTo>
                <a:lnTo>
                  <a:pt x="1678" y="1134"/>
                </a:lnTo>
                <a:lnTo>
                  <a:pt x="1705" y="1146"/>
                </a:lnTo>
                <a:lnTo>
                  <a:pt x="1697" y="1162"/>
                </a:lnTo>
                <a:lnTo>
                  <a:pt x="1698" y="1186"/>
                </a:lnTo>
                <a:lnTo>
                  <a:pt x="1707" y="1211"/>
                </a:lnTo>
                <a:lnTo>
                  <a:pt x="1690" y="1209"/>
                </a:lnTo>
                <a:lnTo>
                  <a:pt x="1670" y="1181"/>
                </a:lnTo>
                <a:lnTo>
                  <a:pt x="1671" y="1151"/>
                </a:lnTo>
                <a:lnTo>
                  <a:pt x="1664" y="1142"/>
                </a:lnTo>
                <a:lnTo>
                  <a:pt x="1657" y="1108"/>
                </a:lnTo>
                <a:lnTo>
                  <a:pt x="1647" y="1099"/>
                </a:lnTo>
                <a:lnTo>
                  <a:pt x="1644" y="1054"/>
                </a:lnTo>
                <a:lnTo>
                  <a:pt x="1631" y="1023"/>
                </a:lnTo>
                <a:lnTo>
                  <a:pt x="1610" y="998"/>
                </a:lnTo>
                <a:lnTo>
                  <a:pt x="1570" y="984"/>
                </a:lnTo>
                <a:lnTo>
                  <a:pt x="1542" y="959"/>
                </a:lnTo>
                <a:lnTo>
                  <a:pt x="1529" y="941"/>
                </a:lnTo>
                <a:lnTo>
                  <a:pt x="1509" y="921"/>
                </a:lnTo>
                <a:lnTo>
                  <a:pt x="1478" y="874"/>
                </a:lnTo>
                <a:lnTo>
                  <a:pt x="1451" y="878"/>
                </a:lnTo>
                <a:lnTo>
                  <a:pt x="1415" y="900"/>
                </a:lnTo>
                <a:lnTo>
                  <a:pt x="1398" y="918"/>
                </a:lnTo>
                <a:lnTo>
                  <a:pt x="1366" y="953"/>
                </a:lnTo>
                <a:lnTo>
                  <a:pt x="1343" y="991"/>
                </a:lnTo>
                <a:lnTo>
                  <a:pt x="1334" y="1003"/>
                </a:lnTo>
                <a:lnTo>
                  <a:pt x="1343" y="1048"/>
                </a:lnTo>
                <a:lnTo>
                  <a:pt x="1341" y="1091"/>
                </a:lnTo>
                <a:lnTo>
                  <a:pt x="1312" y="1120"/>
                </a:lnTo>
                <a:lnTo>
                  <a:pt x="1296" y="1121"/>
                </a:lnTo>
                <a:lnTo>
                  <a:pt x="1262" y="1061"/>
                </a:lnTo>
                <a:lnTo>
                  <a:pt x="1235" y="1016"/>
                </a:lnTo>
                <a:lnTo>
                  <a:pt x="1181" y="936"/>
                </a:lnTo>
                <a:lnTo>
                  <a:pt x="1178" y="903"/>
                </a:lnTo>
                <a:lnTo>
                  <a:pt x="1167" y="889"/>
                </a:lnTo>
                <a:lnTo>
                  <a:pt x="1157" y="909"/>
                </a:lnTo>
                <a:lnTo>
                  <a:pt x="1110" y="864"/>
                </a:lnTo>
                <a:lnTo>
                  <a:pt x="1047" y="829"/>
                </a:lnTo>
                <a:lnTo>
                  <a:pt x="1007" y="836"/>
                </a:lnTo>
                <a:lnTo>
                  <a:pt x="949" y="832"/>
                </a:lnTo>
                <a:lnTo>
                  <a:pt x="922" y="805"/>
                </a:lnTo>
                <a:lnTo>
                  <a:pt x="892" y="810"/>
                </a:lnTo>
                <a:lnTo>
                  <a:pt x="848" y="798"/>
                </a:lnTo>
                <a:lnTo>
                  <a:pt x="759" y="712"/>
                </a:lnTo>
                <a:lnTo>
                  <a:pt x="764" y="747"/>
                </a:lnTo>
                <a:lnTo>
                  <a:pt x="791" y="797"/>
                </a:lnTo>
                <a:lnTo>
                  <a:pt x="821" y="832"/>
                </a:lnTo>
                <a:lnTo>
                  <a:pt x="854" y="851"/>
                </a:lnTo>
                <a:lnTo>
                  <a:pt x="889" y="836"/>
                </a:lnTo>
                <a:lnTo>
                  <a:pt x="919" y="836"/>
                </a:lnTo>
                <a:lnTo>
                  <a:pt x="956" y="867"/>
                </a:lnTo>
                <a:lnTo>
                  <a:pt x="979" y="890"/>
                </a:lnTo>
                <a:lnTo>
                  <a:pt x="975" y="906"/>
                </a:lnTo>
                <a:lnTo>
                  <a:pt x="909" y="974"/>
                </a:lnTo>
                <a:lnTo>
                  <a:pt x="867" y="1000"/>
                </a:lnTo>
                <a:lnTo>
                  <a:pt x="777" y="1035"/>
                </a:lnTo>
                <a:lnTo>
                  <a:pt x="749" y="1045"/>
                </a:lnTo>
                <a:lnTo>
                  <a:pt x="733" y="1035"/>
                </a:lnTo>
                <a:lnTo>
                  <a:pt x="727" y="1020"/>
                </a:lnTo>
                <a:lnTo>
                  <a:pt x="726" y="1000"/>
                </a:lnTo>
                <a:lnTo>
                  <a:pt x="719" y="979"/>
                </a:lnTo>
                <a:lnTo>
                  <a:pt x="706" y="963"/>
                </a:lnTo>
                <a:lnTo>
                  <a:pt x="695" y="949"/>
                </a:lnTo>
                <a:lnTo>
                  <a:pt x="679" y="928"/>
                </a:lnTo>
                <a:lnTo>
                  <a:pt x="670" y="915"/>
                </a:lnTo>
                <a:lnTo>
                  <a:pt x="663" y="899"/>
                </a:lnTo>
                <a:lnTo>
                  <a:pt x="651" y="883"/>
                </a:lnTo>
                <a:lnTo>
                  <a:pt x="631" y="846"/>
                </a:lnTo>
                <a:lnTo>
                  <a:pt x="619" y="832"/>
                </a:lnTo>
                <a:lnTo>
                  <a:pt x="605" y="811"/>
                </a:lnTo>
                <a:lnTo>
                  <a:pt x="581" y="783"/>
                </a:lnTo>
                <a:lnTo>
                  <a:pt x="570" y="767"/>
                </a:lnTo>
                <a:lnTo>
                  <a:pt x="558" y="756"/>
                </a:lnTo>
                <a:lnTo>
                  <a:pt x="545" y="732"/>
                </a:lnTo>
                <a:lnTo>
                  <a:pt x="584" y="710"/>
                </a:lnTo>
                <a:lnTo>
                  <a:pt x="599" y="662"/>
                </a:lnTo>
                <a:lnTo>
                  <a:pt x="564" y="649"/>
                </a:lnTo>
                <a:lnTo>
                  <a:pt x="513" y="656"/>
                </a:lnTo>
                <a:lnTo>
                  <a:pt x="503" y="650"/>
                </a:lnTo>
                <a:lnTo>
                  <a:pt x="497" y="650"/>
                </a:lnTo>
                <a:lnTo>
                  <a:pt x="490" y="650"/>
                </a:lnTo>
                <a:lnTo>
                  <a:pt x="484" y="650"/>
                </a:lnTo>
                <a:lnTo>
                  <a:pt x="483" y="642"/>
                </a:lnTo>
                <a:lnTo>
                  <a:pt x="479" y="634"/>
                </a:lnTo>
                <a:lnTo>
                  <a:pt x="479" y="620"/>
                </a:lnTo>
                <a:lnTo>
                  <a:pt x="470" y="612"/>
                </a:lnTo>
                <a:lnTo>
                  <a:pt x="469" y="604"/>
                </a:lnTo>
                <a:lnTo>
                  <a:pt x="463" y="601"/>
                </a:lnTo>
                <a:lnTo>
                  <a:pt x="457" y="593"/>
                </a:lnTo>
                <a:lnTo>
                  <a:pt x="456" y="586"/>
                </a:lnTo>
                <a:lnTo>
                  <a:pt x="452" y="579"/>
                </a:lnTo>
                <a:lnTo>
                  <a:pt x="449" y="571"/>
                </a:lnTo>
                <a:lnTo>
                  <a:pt x="437" y="571"/>
                </a:lnTo>
                <a:lnTo>
                  <a:pt x="430" y="571"/>
                </a:lnTo>
                <a:lnTo>
                  <a:pt x="426" y="571"/>
                </a:lnTo>
                <a:lnTo>
                  <a:pt x="425" y="585"/>
                </a:lnTo>
                <a:lnTo>
                  <a:pt x="425" y="593"/>
                </a:lnTo>
                <a:lnTo>
                  <a:pt x="425" y="605"/>
                </a:lnTo>
                <a:lnTo>
                  <a:pt x="425" y="615"/>
                </a:lnTo>
                <a:lnTo>
                  <a:pt x="425" y="623"/>
                </a:lnTo>
                <a:lnTo>
                  <a:pt x="416" y="627"/>
                </a:lnTo>
                <a:lnTo>
                  <a:pt x="409" y="634"/>
                </a:lnTo>
                <a:lnTo>
                  <a:pt x="398" y="623"/>
                </a:lnTo>
                <a:lnTo>
                  <a:pt x="390" y="608"/>
                </a:lnTo>
                <a:lnTo>
                  <a:pt x="392" y="592"/>
                </a:lnTo>
                <a:lnTo>
                  <a:pt x="382" y="566"/>
                </a:lnTo>
                <a:lnTo>
                  <a:pt x="376" y="551"/>
                </a:lnTo>
                <a:lnTo>
                  <a:pt x="363" y="542"/>
                </a:lnTo>
                <a:lnTo>
                  <a:pt x="349" y="533"/>
                </a:lnTo>
                <a:lnTo>
                  <a:pt x="342" y="520"/>
                </a:lnTo>
                <a:lnTo>
                  <a:pt x="336" y="511"/>
                </a:lnTo>
                <a:lnTo>
                  <a:pt x="324" y="508"/>
                </a:lnTo>
                <a:lnTo>
                  <a:pt x="319" y="503"/>
                </a:lnTo>
                <a:lnTo>
                  <a:pt x="311" y="503"/>
                </a:lnTo>
                <a:lnTo>
                  <a:pt x="304" y="513"/>
                </a:lnTo>
                <a:lnTo>
                  <a:pt x="297" y="520"/>
                </a:lnTo>
                <a:lnTo>
                  <a:pt x="312" y="529"/>
                </a:lnTo>
                <a:lnTo>
                  <a:pt x="322" y="542"/>
                </a:lnTo>
                <a:lnTo>
                  <a:pt x="338" y="558"/>
                </a:lnTo>
                <a:lnTo>
                  <a:pt x="345" y="566"/>
                </a:lnTo>
                <a:lnTo>
                  <a:pt x="358" y="571"/>
                </a:lnTo>
                <a:lnTo>
                  <a:pt x="366" y="586"/>
                </a:lnTo>
                <a:lnTo>
                  <a:pt x="356" y="599"/>
                </a:lnTo>
                <a:lnTo>
                  <a:pt x="355" y="593"/>
                </a:lnTo>
                <a:lnTo>
                  <a:pt x="355" y="586"/>
                </a:lnTo>
                <a:lnTo>
                  <a:pt x="349" y="604"/>
                </a:lnTo>
                <a:lnTo>
                  <a:pt x="348" y="618"/>
                </a:lnTo>
                <a:lnTo>
                  <a:pt x="336" y="621"/>
                </a:lnTo>
                <a:lnTo>
                  <a:pt x="339" y="604"/>
                </a:lnTo>
                <a:lnTo>
                  <a:pt x="338" y="593"/>
                </a:lnTo>
                <a:lnTo>
                  <a:pt x="325" y="589"/>
                </a:lnTo>
                <a:lnTo>
                  <a:pt x="319" y="585"/>
                </a:lnTo>
                <a:lnTo>
                  <a:pt x="315" y="577"/>
                </a:lnTo>
                <a:lnTo>
                  <a:pt x="304" y="570"/>
                </a:lnTo>
                <a:lnTo>
                  <a:pt x="297" y="564"/>
                </a:lnTo>
                <a:lnTo>
                  <a:pt x="290" y="554"/>
                </a:lnTo>
                <a:lnTo>
                  <a:pt x="281" y="548"/>
                </a:lnTo>
                <a:lnTo>
                  <a:pt x="275" y="536"/>
                </a:lnTo>
                <a:lnTo>
                  <a:pt x="272" y="527"/>
                </a:lnTo>
                <a:lnTo>
                  <a:pt x="265" y="523"/>
                </a:lnTo>
                <a:lnTo>
                  <a:pt x="258" y="519"/>
                </a:lnTo>
                <a:lnTo>
                  <a:pt x="244" y="519"/>
                </a:lnTo>
                <a:lnTo>
                  <a:pt x="231" y="520"/>
                </a:lnTo>
                <a:lnTo>
                  <a:pt x="217" y="519"/>
                </a:lnTo>
                <a:lnTo>
                  <a:pt x="191" y="520"/>
                </a:lnTo>
                <a:lnTo>
                  <a:pt x="174" y="522"/>
                </a:lnTo>
                <a:lnTo>
                  <a:pt x="169" y="526"/>
                </a:lnTo>
                <a:lnTo>
                  <a:pt x="167" y="536"/>
                </a:lnTo>
                <a:lnTo>
                  <a:pt x="167" y="549"/>
                </a:lnTo>
                <a:lnTo>
                  <a:pt x="156" y="563"/>
                </a:lnTo>
                <a:lnTo>
                  <a:pt x="149" y="568"/>
                </a:lnTo>
                <a:lnTo>
                  <a:pt x="145" y="571"/>
                </a:lnTo>
                <a:lnTo>
                  <a:pt x="140" y="585"/>
                </a:lnTo>
                <a:lnTo>
                  <a:pt x="136" y="592"/>
                </a:lnTo>
                <a:lnTo>
                  <a:pt x="142" y="598"/>
                </a:lnTo>
                <a:lnTo>
                  <a:pt x="142" y="608"/>
                </a:lnTo>
                <a:lnTo>
                  <a:pt x="140" y="614"/>
                </a:lnTo>
                <a:lnTo>
                  <a:pt x="136" y="621"/>
                </a:lnTo>
                <a:lnTo>
                  <a:pt x="127" y="634"/>
                </a:lnTo>
                <a:lnTo>
                  <a:pt x="122" y="628"/>
                </a:lnTo>
                <a:lnTo>
                  <a:pt x="116" y="633"/>
                </a:lnTo>
                <a:lnTo>
                  <a:pt x="109" y="639"/>
                </a:lnTo>
                <a:lnTo>
                  <a:pt x="98" y="640"/>
                </a:lnTo>
                <a:lnTo>
                  <a:pt x="88" y="649"/>
                </a:lnTo>
                <a:lnTo>
                  <a:pt x="76" y="650"/>
                </a:lnTo>
                <a:lnTo>
                  <a:pt x="66" y="650"/>
                </a:lnTo>
                <a:lnTo>
                  <a:pt x="55" y="650"/>
                </a:lnTo>
                <a:lnTo>
                  <a:pt x="31" y="656"/>
                </a:lnTo>
                <a:lnTo>
                  <a:pt x="21" y="656"/>
                </a:lnTo>
                <a:lnTo>
                  <a:pt x="15" y="643"/>
                </a:lnTo>
                <a:lnTo>
                  <a:pt x="9" y="627"/>
                </a:lnTo>
                <a:lnTo>
                  <a:pt x="7" y="612"/>
                </a:lnTo>
                <a:lnTo>
                  <a:pt x="4" y="598"/>
                </a:lnTo>
                <a:lnTo>
                  <a:pt x="4" y="579"/>
                </a:lnTo>
                <a:lnTo>
                  <a:pt x="0" y="554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Freeform 28"/>
          <p:cNvSpPr>
            <a:spLocks/>
          </p:cNvSpPr>
          <p:nvPr/>
        </p:nvSpPr>
        <p:spPr bwMode="auto">
          <a:xfrm>
            <a:off x="1570038" y="2444750"/>
            <a:ext cx="1395412" cy="1514475"/>
          </a:xfrm>
          <a:custGeom>
            <a:avLst/>
            <a:gdLst>
              <a:gd name="T0" fmla="*/ 110445 w 1175"/>
              <a:gd name="T1" fmla="*/ 281490 h 1033"/>
              <a:gd name="T2" fmla="*/ 89069 w 1175"/>
              <a:gd name="T3" fmla="*/ 197923 h 1033"/>
              <a:gd name="T4" fmla="*/ 198327 w 1175"/>
              <a:gd name="T5" fmla="*/ 127550 h 1033"/>
              <a:gd name="T6" fmla="*/ 247018 w 1175"/>
              <a:gd name="T7" fmla="*/ 74771 h 1033"/>
              <a:gd name="T8" fmla="*/ 333711 w 1175"/>
              <a:gd name="T9" fmla="*/ 63042 h 1033"/>
              <a:gd name="T10" fmla="*/ 598543 w 1175"/>
              <a:gd name="T11" fmla="*/ 65974 h 1033"/>
              <a:gd name="T12" fmla="*/ 733927 w 1175"/>
              <a:gd name="T13" fmla="*/ 93830 h 1033"/>
              <a:gd name="T14" fmla="*/ 682861 w 1175"/>
              <a:gd name="T15" fmla="*/ 90898 h 1033"/>
              <a:gd name="T16" fmla="*/ 649609 w 1175"/>
              <a:gd name="T17" fmla="*/ 1466 h 1033"/>
              <a:gd name="T18" fmla="*/ 714926 w 1175"/>
              <a:gd name="T19" fmla="*/ 0 h 1033"/>
              <a:gd name="T20" fmla="*/ 765992 w 1175"/>
              <a:gd name="T21" fmla="*/ 39585 h 1033"/>
              <a:gd name="T22" fmla="*/ 845560 w 1175"/>
              <a:gd name="T23" fmla="*/ 102627 h 1033"/>
              <a:gd name="T24" fmla="*/ 830122 w 1175"/>
              <a:gd name="T25" fmla="*/ 30788 h 1033"/>
              <a:gd name="T26" fmla="*/ 978570 w 1175"/>
              <a:gd name="T27" fmla="*/ 98228 h 1033"/>
              <a:gd name="T28" fmla="*/ 979757 w 1175"/>
              <a:gd name="T29" fmla="*/ 126084 h 1033"/>
              <a:gd name="T30" fmla="*/ 932254 w 1175"/>
              <a:gd name="T31" fmla="*/ 194990 h 1033"/>
              <a:gd name="T32" fmla="*/ 897814 w 1175"/>
              <a:gd name="T33" fmla="*/ 303481 h 1033"/>
              <a:gd name="T34" fmla="*/ 1034386 w 1175"/>
              <a:gd name="T35" fmla="*/ 365057 h 1033"/>
              <a:gd name="T36" fmla="*/ 1039137 w 1175"/>
              <a:gd name="T37" fmla="*/ 464752 h 1033"/>
              <a:gd name="T38" fmla="*/ 1058138 w 1175"/>
              <a:gd name="T39" fmla="*/ 389981 h 1033"/>
              <a:gd name="T40" fmla="*/ 1058138 w 1175"/>
              <a:gd name="T41" fmla="*/ 247770 h 1033"/>
              <a:gd name="T42" fmla="*/ 1154332 w 1175"/>
              <a:gd name="T43" fmla="*/ 285888 h 1033"/>
              <a:gd name="T44" fmla="*/ 1214899 w 1175"/>
              <a:gd name="T45" fmla="*/ 246304 h 1033"/>
              <a:gd name="T46" fmla="*/ 1320594 w 1175"/>
              <a:gd name="T47" fmla="*/ 348930 h 1033"/>
              <a:gd name="T48" fmla="*/ 1394224 w 1175"/>
              <a:gd name="T49" fmla="*/ 436896 h 1033"/>
              <a:gd name="T50" fmla="*/ 1336033 w 1175"/>
              <a:gd name="T51" fmla="*/ 473548 h 1033"/>
              <a:gd name="T52" fmla="*/ 1235088 w 1175"/>
              <a:gd name="T53" fmla="*/ 502870 h 1033"/>
              <a:gd name="T54" fmla="*/ 1306343 w 1175"/>
              <a:gd name="T55" fmla="*/ 520463 h 1033"/>
              <a:gd name="T56" fmla="*/ 1336033 w 1175"/>
              <a:gd name="T57" fmla="*/ 601098 h 1033"/>
              <a:gd name="T58" fmla="*/ 1307531 w 1175"/>
              <a:gd name="T59" fmla="*/ 608429 h 1033"/>
              <a:gd name="T60" fmla="*/ 1267153 w 1175"/>
              <a:gd name="T61" fmla="*/ 640683 h 1033"/>
              <a:gd name="T62" fmla="*/ 1203023 w 1175"/>
              <a:gd name="T63" fmla="*/ 715454 h 1033"/>
              <a:gd name="T64" fmla="*/ 1195898 w 1175"/>
              <a:gd name="T65" fmla="*/ 819546 h 1033"/>
              <a:gd name="T66" fmla="*/ 1128205 w 1175"/>
              <a:gd name="T67" fmla="*/ 980817 h 1033"/>
              <a:gd name="T68" fmla="*/ 1147207 w 1175"/>
              <a:gd name="T69" fmla="*/ 1115697 h 1033"/>
              <a:gd name="T70" fmla="*/ 1108017 w 1175"/>
              <a:gd name="T71" fmla="*/ 1023334 h 1033"/>
              <a:gd name="T72" fmla="*/ 1042699 w 1175"/>
              <a:gd name="T73" fmla="*/ 982283 h 1033"/>
              <a:gd name="T74" fmla="*/ 985695 w 1175"/>
              <a:gd name="T75" fmla="*/ 1010139 h 1033"/>
              <a:gd name="T76" fmla="*/ 885938 w 1175"/>
              <a:gd name="T77" fmla="*/ 1023334 h 1033"/>
              <a:gd name="T78" fmla="*/ 836060 w 1175"/>
              <a:gd name="T79" fmla="*/ 1124494 h 1033"/>
              <a:gd name="T80" fmla="*/ 947693 w 1175"/>
              <a:gd name="T81" fmla="*/ 1259375 h 1033"/>
              <a:gd name="T82" fmla="*/ 967882 w 1175"/>
              <a:gd name="T83" fmla="*/ 1184604 h 1033"/>
              <a:gd name="T84" fmla="*/ 1030824 w 1175"/>
              <a:gd name="T85" fmla="*/ 1237383 h 1033"/>
              <a:gd name="T86" fmla="*/ 1064076 w 1175"/>
              <a:gd name="T87" fmla="*/ 1313620 h 1033"/>
              <a:gd name="T88" fmla="*/ 1091390 w 1175"/>
              <a:gd name="T89" fmla="*/ 1383993 h 1033"/>
              <a:gd name="T90" fmla="*/ 1155520 w 1175"/>
              <a:gd name="T91" fmla="*/ 1486619 h 1033"/>
              <a:gd name="T92" fmla="*/ 1251714 w 1175"/>
              <a:gd name="T93" fmla="*/ 1483687 h 1033"/>
              <a:gd name="T94" fmla="*/ 1194710 w 1175"/>
              <a:gd name="T95" fmla="*/ 1496882 h 1033"/>
              <a:gd name="T96" fmla="*/ 1081890 w 1175"/>
              <a:gd name="T97" fmla="*/ 1480755 h 1033"/>
              <a:gd name="T98" fmla="*/ 1002321 w 1175"/>
              <a:gd name="T99" fmla="*/ 1388391 h 1033"/>
              <a:gd name="T100" fmla="*/ 939379 w 1175"/>
              <a:gd name="T101" fmla="*/ 1351739 h 1033"/>
              <a:gd name="T102" fmla="*/ 847935 w 1175"/>
              <a:gd name="T103" fmla="*/ 1309222 h 1033"/>
              <a:gd name="T104" fmla="*/ 685236 w 1175"/>
              <a:gd name="T105" fmla="*/ 1161146 h 1033"/>
              <a:gd name="T106" fmla="*/ 553414 w 1175"/>
              <a:gd name="T107" fmla="*/ 948563 h 1033"/>
              <a:gd name="T108" fmla="*/ 597355 w 1175"/>
              <a:gd name="T109" fmla="*/ 1139155 h 1033"/>
              <a:gd name="T110" fmla="*/ 510661 w 1175"/>
              <a:gd name="T111" fmla="*/ 1007207 h 1033"/>
              <a:gd name="T112" fmla="*/ 431093 w 1175"/>
              <a:gd name="T113" fmla="*/ 747708 h 1033"/>
              <a:gd name="T114" fmla="*/ 441782 w 1175"/>
              <a:gd name="T115" fmla="*/ 552717 h 1033"/>
              <a:gd name="T116" fmla="*/ 413279 w 1175"/>
              <a:gd name="T117" fmla="*/ 406108 h 1033"/>
              <a:gd name="T118" fmla="*/ 389528 w 1175"/>
              <a:gd name="T119" fmla="*/ 321075 h 1033"/>
              <a:gd name="T120" fmla="*/ 334899 w 1175"/>
              <a:gd name="T121" fmla="*/ 269761 h 1033"/>
              <a:gd name="T122" fmla="*/ 222078 w 1175"/>
              <a:gd name="T123" fmla="*/ 281490 h 1033"/>
              <a:gd name="T124" fmla="*/ 136572 w 1175"/>
              <a:gd name="T125" fmla="*/ 337202 h 1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75" h="1033">
                <a:moveTo>
                  <a:pt x="0" y="266"/>
                </a:moveTo>
                <a:lnTo>
                  <a:pt x="56" y="230"/>
                </a:lnTo>
                <a:lnTo>
                  <a:pt x="88" y="214"/>
                </a:lnTo>
                <a:lnTo>
                  <a:pt x="93" y="192"/>
                </a:lnTo>
                <a:lnTo>
                  <a:pt x="68" y="179"/>
                </a:lnTo>
                <a:lnTo>
                  <a:pt x="66" y="154"/>
                </a:lnTo>
                <a:lnTo>
                  <a:pt x="78" y="147"/>
                </a:lnTo>
                <a:lnTo>
                  <a:pt x="75" y="135"/>
                </a:lnTo>
                <a:lnTo>
                  <a:pt x="119" y="133"/>
                </a:lnTo>
                <a:lnTo>
                  <a:pt x="130" y="112"/>
                </a:lnTo>
                <a:lnTo>
                  <a:pt x="132" y="93"/>
                </a:lnTo>
                <a:lnTo>
                  <a:pt x="167" y="87"/>
                </a:lnTo>
                <a:lnTo>
                  <a:pt x="171" y="70"/>
                </a:lnTo>
                <a:lnTo>
                  <a:pt x="137" y="64"/>
                </a:lnTo>
                <a:lnTo>
                  <a:pt x="153" y="51"/>
                </a:lnTo>
                <a:lnTo>
                  <a:pt x="208" y="51"/>
                </a:lnTo>
                <a:lnTo>
                  <a:pt x="225" y="36"/>
                </a:lnTo>
                <a:lnTo>
                  <a:pt x="248" y="35"/>
                </a:lnTo>
                <a:lnTo>
                  <a:pt x="262" y="21"/>
                </a:lnTo>
                <a:lnTo>
                  <a:pt x="281" y="43"/>
                </a:lnTo>
                <a:lnTo>
                  <a:pt x="352" y="40"/>
                </a:lnTo>
                <a:lnTo>
                  <a:pt x="383" y="62"/>
                </a:lnTo>
                <a:lnTo>
                  <a:pt x="488" y="57"/>
                </a:lnTo>
                <a:lnTo>
                  <a:pt x="504" y="45"/>
                </a:lnTo>
                <a:lnTo>
                  <a:pt x="544" y="64"/>
                </a:lnTo>
                <a:lnTo>
                  <a:pt x="587" y="80"/>
                </a:lnTo>
                <a:lnTo>
                  <a:pt x="606" y="73"/>
                </a:lnTo>
                <a:lnTo>
                  <a:pt x="618" y="64"/>
                </a:lnTo>
                <a:lnTo>
                  <a:pt x="653" y="70"/>
                </a:lnTo>
                <a:lnTo>
                  <a:pt x="629" y="57"/>
                </a:lnTo>
                <a:lnTo>
                  <a:pt x="608" y="58"/>
                </a:lnTo>
                <a:lnTo>
                  <a:pt x="575" y="62"/>
                </a:lnTo>
                <a:lnTo>
                  <a:pt x="559" y="43"/>
                </a:lnTo>
                <a:lnTo>
                  <a:pt x="541" y="35"/>
                </a:lnTo>
                <a:lnTo>
                  <a:pt x="541" y="17"/>
                </a:lnTo>
                <a:lnTo>
                  <a:pt x="547" y="1"/>
                </a:lnTo>
                <a:lnTo>
                  <a:pt x="561" y="0"/>
                </a:lnTo>
                <a:lnTo>
                  <a:pt x="581" y="14"/>
                </a:lnTo>
                <a:lnTo>
                  <a:pt x="587" y="7"/>
                </a:lnTo>
                <a:lnTo>
                  <a:pt x="602" y="0"/>
                </a:lnTo>
                <a:lnTo>
                  <a:pt x="622" y="10"/>
                </a:lnTo>
                <a:lnTo>
                  <a:pt x="633" y="1"/>
                </a:lnTo>
                <a:lnTo>
                  <a:pt x="643" y="16"/>
                </a:lnTo>
                <a:lnTo>
                  <a:pt x="645" y="27"/>
                </a:lnTo>
                <a:lnTo>
                  <a:pt x="675" y="40"/>
                </a:lnTo>
                <a:lnTo>
                  <a:pt x="663" y="51"/>
                </a:lnTo>
                <a:lnTo>
                  <a:pt x="663" y="65"/>
                </a:lnTo>
                <a:lnTo>
                  <a:pt x="712" y="70"/>
                </a:lnTo>
                <a:lnTo>
                  <a:pt x="724" y="51"/>
                </a:lnTo>
                <a:lnTo>
                  <a:pt x="716" y="42"/>
                </a:lnTo>
                <a:lnTo>
                  <a:pt x="695" y="43"/>
                </a:lnTo>
                <a:lnTo>
                  <a:pt x="699" y="21"/>
                </a:lnTo>
                <a:lnTo>
                  <a:pt x="743" y="35"/>
                </a:lnTo>
                <a:lnTo>
                  <a:pt x="751" y="49"/>
                </a:lnTo>
                <a:lnTo>
                  <a:pt x="788" y="49"/>
                </a:lnTo>
                <a:lnTo>
                  <a:pt x="824" y="67"/>
                </a:lnTo>
                <a:lnTo>
                  <a:pt x="842" y="64"/>
                </a:lnTo>
                <a:lnTo>
                  <a:pt x="862" y="80"/>
                </a:lnTo>
                <a:lnTo>
                  <a:pt x="842" y="102"/>
                </a:lnTo>
                <a:lnTo>
                  <a:pt x="825" y="86"/>
                </a:lnTo>
                <a:lnTo>
                  <a:pt x="815" y="92"/>
                </a:lnTo>
                <a:lnTo>
                  <a:pt x="798" y="105"/>
                </a:lnTo>
                <a:lnTo>
                  <a:pt x="774" y="115"/>
                </a:lnTo>
                <a:lnTo>
                  <a:pt x="785" y="133"/>
                </a:lnTo>
                <a:lnTo>
                  <a:pt x="764" y="134"/>
                </a:lnTo>
                <a:lnTo>
                  <a:pt x="746" y="156"/>
                </a:lnTo>
                <a:lnTo>
                  <a:pt x="729" y="184"/>
                </a:lnTo>
                <a:lnTo>
                  <a:pt x="756" y="207"/>
                </a:lnTo>
                <a:lnTo>
                  <a:pt x="777" y="235"/>
                </a:lnTo>
                <a:lnTo>
                  <a:pt x="818" y="239"/>
                </a:lnTo>
                <a:lnTo>
                  <a:pt x="855" y="235"/>
                </a:lnTo>
                <a:lnTo>
                  <a:pt x="871" y="249"/>
                </a:lnTo>
                <a:lnTo>
                  <a:pt x="864" y="257"/>
                </a:lnTo>
                <a:lnTo>
                  <a:pt x="852" y="273"/>
                </a:lnTo>
                <a:lnTo>
                  <a:pt x="869" y="298"/>
                </a:lnTo>
                <a:lnTo>
                  <a:pt x="875" y="317"/>
                </a:lnTo>
                <a:lnTo>
                  <a:pt x="895" y="325"/>
                </a:lnTo>
                <a:lnTo>
                  <a:pt x="922" y="309"/>
                </a:lnTo>
                <a:lnTo>
                  <a:pt x="913" y="285"/>
                </a:lnTo>
                <a:lnTo>
                  <a:pt x="891" y="266"/>
                </a:lnTo>
                <a:lnTo>
                  <a:pt x="918" y="241"/>
                </a:lnTo>
                <a:lnTo>
                  <a:pt x="895" y="200"/>
                </a:lnTo>
                <a:lnTo>
                  <a:pt x="872" y="184"/>
                </a:lnTo>
                <a:lnTo>
                  <a:pt x="891" y="169"/>
                </a:lnTo>
                <a:lnTo>
                  <a:pt x="886" y="147"/>
                </a:lnTo>
                <a:lnTo>
                  <a:pt x="899" y="134"/>
                </a:lnTo>
                <a:lnTo>
                  <a:pt x="922" y="147"/>
                </a:lnTo>
                <a:lnTo>
                  <a:pt x="972" y="195"/>
                </a:lnTo>
                <a:lnTo>
                  <a:pt x="1003" y="203"/>
                </a:lnTo>
                <a:lnTo>
                  <a:pt x="1011" y="190"/>
                </a:lnTo>
                <a:lnTo>
                  <a:pt x="1004" y="163"/>
                </a:lnTo>
                <a:lnTo>
                  <a:pt x="1023" y="168"/>
                </a:lnTo>
                <a:lnTo>
                  <a:pt x="1053" y="197"/>
                </a:lnTo>
                <a:lnTo>
                  <a:pt x="1058" y="213"/>
                </a:lnTo>
                <a:lnTo>
                  <a:pt x="1077" y="225"/>
                </a:lnTo>
                <a:lnTo>
                  <a:pt x="1112" y="238"/>
                </a:lnTo>
                <a:lnTo>
                  <a:pt x="1131" y="261"/>
                </a:lnTo>
                <a:lnTo>
                  <a:pt x="1158" y="277"/>
                </a:lnTo>
                <a:lnTo>
                  <a:pt x="1172" y="283"/>
                </a:lnTo>
                <a:lnTo>
                  <a:pt x="1174" y="298"/>
                </a:lnTo>
                <a:lnTo>
                  <a:pt x="1152" y="308"/>
                </a:lnTo>
                <a:lnTo>
                  <a:pt x="1139" y="296"/>
                </a:lnTo>
                <a:lnTo>
                  <a:pt x="1128" y="298"/>
                </a:lnTo>
                <a:lnTo>
                  <a:pt x="1125" y="323"/>
                </a:lnTo>
                <a:lnTo>
                  <a:pt x="1107" y="327"/>
                </a:lnTo>
                <a:lnTo>
                  <a:pt x="1087" y="315"/>
                </a:lnTo>
                <a:lnTo>
                  <a:pt x="1046" y="315"/>
                </a:lnTo>
                <a:lnTo>
                  <a:pt x="1040" y="343"/>
                </a:lnTo>
                <a:lnTo>
                  <a:pt x="1051" y="359"/>
                </a:lnTo>
                <a:lnTo>
                  <a:pt x="1067" y="350"/>
                </a:lnTo>
                <a:lnTo>
                  <a:pt x="1084" y="346"/>
                </a:lnTo>
                <a:lnTo>
                  <a:pt x="1100" y="355"/>
                </a:lnTo>
                <a:lnTo>
                  <a:pt x="1078" y="375"/>
                </a:lnTo>
                <a:lnTo>
                  <a:pt x="1100" y="394"/>
                </a:lnTo>
                <a:lnTo>
                  <a:pt x="1128" y="400"/>
                </a:lnTo>
                <a:lnTo>
                  <a:pt x="1125" y="410"/>
                </a:lnTo>
                <a:lnTo>
                  <a:pt x="1114" y="412"/>
                </a:lnTo>
                <a:lnTo>
                  <a:pt x="1087" y="475"/>
                </a:lnTo>
                <a:lnTo>
                  <a:pt x="1090" y="435"/>
                </a:lnTo>
                <a:lnTo>
                  <a:pt x="1101" y="415"/>
                </a:lnTo>
                <a:lnTo>
                  <a:pt x="1087" y="404"/>
                </a:lnTo>
                <a:lnTo>
                  <a:pt x="1071" y="418"/>
                </a:lnTo>
                <a:lnTo>
                  <a:pt x="1080" y="429"/>
                </a:lnTo>
                <a:lnTo>
                  <a:pt x="1067" y="437"/>
                </a:lnTo>
                <a:lnTo>
                  <a:pt x="1054" y="445"/>
                </a:lnTo>
                <a:lnTo>
                  <a:pt x="1057" y="473"/>
                </a:lnTo>
                <a:lnTo>
                  <a:pt x="1038" y="485"/>
                </a:lnTo>
                <a:lnTo>
                  <a:pt x="1013" y="488"/>
                </a:lnTo>
                <a:lnTo>
                  <a:pt x="1023" y="502"/>
                </a:lnTo>
                <a:lnTo>
                  <a:pt x="1013" y="520"/>
                </a:lnTo>
                <a:lnTo>
                  <a:pt x="1023" y="532"/>
                </a:lnTo>
                <a:lnTo>
                  <a:pt x="1007" y="559"/>
                </a:lnTo>
                <a:lnTo>
                  <a:pt x="1003" y="586"/>
                </a:lnTo>
                <a:lnTo>
                  <a:pt x="980" y="600"/>
                </a:lnTo>
                <a:lnTo>
                  <a:pt x="953" y="641"/>
                </a:lnTo>
                <a:lnTo>
                  <a:pt x="950" y="669"/>
                </a:lnTo>
                <a:lnTo>
                  <a:pt x="959" y="691"/>
                </a:lnTo>
                <a:lnTo>
                  <a:pt x="972" y="719"/>
                </a:lnTo>
                <a:lnTo>
                  <a:pt x="979" y="748"/>
                </a:lnTo>
                <a:lnTo>
                  <a:pt x="966" y="761"/>
                </a:lnTo>
                <a:lnTo>
                  <a:pt x="950" y="752"/>
                </a:lnTo>
                <a:lnTo>
                  <a:pt x="953" y="738"/>
                </a:lnTo>
                <a:lnTo>
                  <a:pt x="945" y="704"/>
                </a:lnTo>
                <a:lnTo>
                  <a:pt x="933" y="698"/>
                </a:lnTo>
                <a:lnTo>
                  <a:pt x="926" y="678"/>
                </a:lnTo>
                <a:lnTo>
                  <a:pt x="912" y="678"/>
                </a:lnTo>
                <a:lnTo>
                  <a:pt x="896" y="668"/>
                </a:lnTo>
                <a:lnTo>
                  <a:pt x="878" y="670"/>
                </a:lnTo>
                <a:lnTo>
                  <a:pt x="862" y="663"/>
                </a:lnTo>
                <a:lnTo>
                  <a:pt x="842" y="672"/>
                </a:lnTo>
                <a:lnTo>
                  <a:pt x="805" y="665"/>
                </a:lnTo>
                <a:lnTo>
                  <a:pt x="830" y="689"/>
                </a:lnTo>
                <a:lnTo>
                  <a:pt x="798" y="687"/>
                </a:lnTo>
                <a:lnTo>
                  <a:pt x="777" y="669"/>
                </a:lnTo>
                <a:lnTo>
                  <a:pt x="741" y="669"/>
                </a:lnTo>
                <a:lnTo>
                  <a:pt x="746" y="698"/>
                </a:lnTo>
                <a:lnTo>
                  <a:pt x="719" y="689"/>
                </a:lnTo>
                <a:lnTo>
                  <a:pt x="704" y="719"/>
                </a:lnTo>
                <a:lnTo>
                  <a:pt x="716" y="732"/>
                </a:lnTo>
                <a:lnTo>
                  <a:pt x="704" y="767"/>
                </a:lnTo>
                <a:lnTo>
                  <a:pt x="717" y="808"/>
                </a:lnTo>
                <a:lnTo>
                  <a:pt x="731" y="834"/>
                </a:lnTo>
                <a:lnTo>
                  <a:pt x="749" y="860"/>
                </a:lnTo>
                <a:lnTo>
                  <a:pt x="798" y="859"/>
                </a:lnTo>
                <a:lnTo>
                  <a:pt x="821" y="853"/>
                </a:lnTo>
                <a:lnTo>
                  <a:pt x="824" y="834"/>
                </a:lnTo>
                <a:lnTo>
                  <a:pt x="812" y="820"/>
                </a:lnTo>
                <a:lnTo>
                  <a:pt x="815" y="808"/>
                </a:lnTo>
                <a:lnTo>
                  <a:pt x="845" y="811"/>
                </a:lnTo>
                <a:lnTo>
                  <a:pt x="876" y="803"/>
                </a:lnTo>
                <a:lnTo>
                  <a:pt x="876" y="820"/>
                </a:lnTo>
                <a:lnTo>
                  <a:pt x="868" y="844"/>
                </a:lnTo>
                <a:lnTo>
                  <a:pt x="852" y="862"/>
                </a:lnTo>
                <a:lnTo>
                  <a:pt x="849" y="888"/>
                </a:lnTo>
                <a:lnTo>
                  <a:pt x="869" y="900"/>
                </a:lnTo>
                <a:lnTo>
                  <a:pt x="896" y="896"/>
                </a:lnTo>
                <a:lnTo>
                  <a:pt x="912" y="904"/>
                </a:lnTo>
                <a:lnTo>
                  <a:pt x="926" y="901"/>
                </a:lnTo>
                <a:lnTo>
                  <a:pt x="932" y="917"/>
                </a:lnTo>
                <a:lnTo>
                  <a:pt x="919" y="944"/>
                </a:lnTo>
                <a:lnTo>
                  <a:pt x="930" y="958"/>
                </a:lnTo>
                <a:lnTo>
                  <a:pt x="932" y="988"/>
                </a:lnTo>
                <a:lnTo>
                  <a:pt x="950" y="1008"/>
                </a:lnTo>
                <a:lnTo>
                  <a:pt x="973" y="1014"/>
                </a:lnTo>
                <a:lnTo>
                  <a:pt x="990" y="1008"/>
                </a:lnTo>
                <a:lnTo>
                  <a:pt x="997" y="1010"/>
                </a:lnTo>
                <a:lnTo>
                  <a:pt x="1027" y="1010"/>
                </a:lnTo>
                <a:lnTo>
                  <a:pt x="1054" y="1012"/>
                </a:lnTo>
                <a:lnTo>
                  <a:pt x="1063" y="999"/>
                </a:lnTo>
                <a:lnTo>
                  <a:pt x="1038" y="1021"/>
                </a:lnTo>
                <a:lnTo>
                  <a:pt x="1023" y="1020"/>
                </a:lnTo>
                <a:lnTo>
                  <a:pt x="1006" y="1021"/>
                </a:lnTo>
                <a:lnTo>
                  <a:pt x="973" y="1032"/>
                </a:lnTo>
                <a:lnTo>
                  <a:pt x="946" y="1017"/>
                </a:lnTo>
                <a:lnTo>
                  <a:pt x="922" y="1008"/>
                </a:lnTo>
                <a:lnTo>
                  <a:pt x="911" y="1010"/>
                </a:lnTo>
                <a:lnTo>
                  <a:pt x="912" y="996"/>
                </a:lnTo>
                <a:lnTo>
                  <a:pt x="911" y="977"/>
                </a:lnTo>
                <a:lnTo>
                  <a:pt x="889" y="958"/>
                </a:lnTo>
                <a:lnTo>
                  <a:pt x="844" y="947"/>
                </a:lnTo>
                <a:lnTo>
                  <a:pt x="837" y="938"/>
                </a:lnTo>
                <a:lnTo>
                  <a:pt x="824" y="939"/>
                </a:lnTo>
                <a:lnTo>
                  <a:pt x="811" y="931"/>
                </a:lnTo>
                <a:lnTo>
                  <a:pt x="791" y="922"/>
                </a:lnTo>
                <a:lnTo>
                  <a:pt x="770" y="896"/>
                </a:lnTo>
                <a:lnTo>
                  <a:pt x="744" y="888"/>
                </a:lnTo>
                <a:lnTo>
                  <a:pt x="730" y="904"/>
                </a:lnTo>
                <a:lnTo>
                  <a:pt x="714" y="893"/>
                </a:lnTo>
                <a:lnTo>
                  <a:pt x="695" y="893"/>
                </a:lnTo>
                <a:lnTo>
                  <a:pt x="655" y="882"/>
                </a:lnTo>
                <a:lnTo>
                  <a:pt x="582" y="839"/>
                </a:lnTo>
                <a:lnTo>
                  <a:pt x="577" y="792"/>
                </a:lnTo>
                <a:lnTo>
                  <a:pt x="569" y="774"/>
                </a:lnTo>
                <a:lnTo>
                  <a:pt x="557" y="761"/>
                </a:lnTo>
                <a:lnTo>
                  <a:pt x="541" y="735"/>
                </a:lnTo>
                <a:lnTo>
                  <a:pt x="466" y="647"/>
                </a:lnTo>
                <a:lnTo>
                  <a:pt x="466" y="679"/>
                </a:lnTo>
                <a:lnTo>
                  <a:pt x="513" y="739"/>
                </a:lnTo>
                <a:lnTo>
                  <a:pt x="531" y="789"/>
                </a:lnTo>
                <a:lnTo>
                  <a:pt x="503" y="777"/>
                </a:lnTo>
                <a:lnTo>
                  <a:pt x="497" y="748"/>
                </a:lnTo>
                <a:lnTo>
                  <a:pt x="460" y="730"/>
                </a:lnTo>
                <a:lnTo>
                  <a:pt x="481" y="719"/>
                </a:lnTo>
                <a:lnTo>
                  <a:pt x="430" y="687"/>
                </a:lnTo>
                <a:lnTo>
                  <a:pt x="450" y="669"/>
                </a:lnTo>
                <a:lnTo>
                  <a:pt x="433" y="632"/>
                </a:lnTo>
                <a:lnTo>
                  <a:pt x="372" y="555"/>
                </a:lnTo>
                <a:lnTo>
                  <a:pt x="363" y="510"/>
                </a:lnTo>
                <a:lnTo>
                  <a:pt x="368" y="473"/>
                </a:lnTo>
                <a:lnTo>
                  <a:pt x="383" y="437"/>
                </a:lnTo>
                <a:lnTo>
                  <a:pt x="383" y="400"/>
                </a:lnTo>
                <a:lnTo>
                  <a:pt x="372" y="377"/>
                </a:lnTo>
                <a:lnTo>
                  <a:pt x="406" y="369"/>
                </a:lnTo>
                <a:lnTo>
                  <a:pt x="363" y="325"/>
                </a:lnTo>
                <a:lnTo>
                  <a:pt x="366" y="305"/>
                </a:lnTo>
                <a:lnTo>
                  <a:pt x="348" y="277"/>
                </a:lnTo>
                <a:lnTo>
                  <a:pt x="355" y="261"/>
                </a:lnTo>
                <a:lnTo>
                  <a:pt x="342" y="252"/>
                </a:lnTo>
                <a:lnTo>
                  <a:pt x="341" y="233"/>
                </a:lnTo>
                <a:lnTo>
                  <a:pt x="328" y="219"/>
                </a:lnTo>
                <a:lnTo>
                  <a:pt x="342" y="206"/>
                </a:lnTo>
                <a:lnTo>
                  <a:pt x="322" y="197"/>
                </a:lnTo>
                <a:lnTo>
                  <a:pt x="307" y="210"/>
                </a:lnTo>
                <a:lnTo>
                  <a:pt x="282" y="184"/>
                </a:lnTo>
                <a:lnTo>
                  <a:pt x="258" y="176"/>
                </a:lnTo>
                <a:lnTo>
                  <a:pt x="221" y="176"/>
                </a:lnTo>
                <a:lnTo>
                  <a:pt x="198" y="200"/>
                </a:lnTo>
                <a:lnTo>
                  <a:pt x="187" y="192"/>
                </a:lnTo>
                <a:lnTo>
                  <a:pt x="207" y="162"/>
                </a:lnTo>
                <a:lnTo>
                  <a:pt x="189" y="168"/>
                </a:lnTo>
                <a:lnTo>
                  <a:pt x="153" y="200"/>
                </a:lnTo>
                <a:lnTo>
                  <a:pt x="115" y="230"/>
                </a:lnTo>
                <a:lnTo>
                  <a:pt x="81" y="238"/>
                </a:lnTo>
                <a:lnTo>
                  <a:pt x="24" y="267"/>
                </a:lnTo>
                <a:lnTo>
                  <a:pt x="0" y="266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Freeform 29"/>
          <p:cNvSpPr>
            <a:spLocks/>
          </p:cNvSpPr>
          <p:nvPr/>
        </p:nvSpPr>
        <p:spPr bwMode="auto">
          <a:xfrm>
            <a:off x="2568575" y="2298700"/>
            <a:ext cx="476250" cy="398463"/>
          </a:xfrm>
          <a:custGeom>
            <a:avLst/>
            <a:gdLst>
              <a:gd name="T0" fmla="*/ 0 w 401"/>
              <a:gd name="T1" fmla="*/ 80572 h 272"/>
              <a:gd name="T2" fmla="*/ 10689 w 401"/>
              <a:gd name="T3" fmla="*/ 51273 h 272"/>
              <a:gd name="T4" fmla="*/ 10689 w 401"/>
              <a:gd name="T5" fmla="*/ 29299 h 272"/>
              <a:gd name="T6" fmla="*/ 28504 w 401"/>
              <a:gd name="T7" fmla="*/ 0 h 272"/>
              <a:gd name="T8" fmla="*/ 114015 w 401"/>
              <a:gd name="T9" fmla="*/ 19044 h 272"/>
              <a:gd name="T10" fmla="*/ 261284 w 401"/>
              <a:gd name="T11" fmla="*/ 52738 h 272"/>
              <a:gd name="T12" fmla="*/ 320667 w 401"/>
              <a:gd name="T13" fmla="*/ 83501 h 272"/>
              <a:gd name="T14" fmla="*/ 396677 w 401"/>
              <a:gd name="T15" fmla="*/ 111335 h 272"/>
              <a:gd name="T16" fmla="*/ 435870 w 401"/>
              <a:gd name="T17" fmla="*/ 162608 h 272"/>
              <a:gd name="T18" fmla="*/ 475062 w 401"/>
              <a:gd name="T19" fmla="*/ 187512 h 272"/>
              <a:gd name="T20" fmla="*/ 459623 w 401"/>
              <a:gd name="T21" fmla="*/ 208021 h 272"/>
              <a:gd name="T22" fmla="*/ 459623 w 401"/>
              <a:gd name="T23" fmla="*/ 231460 h 272"/>
              <a:gd name="T24" fmla="*/ 444183 w 401"/>
              <a:gd name="T25" fmla="*/ 237320 h 272"/>
              <a:gd name="T26" fmla="*/ 432307 w 401"/>
              <a:gd name="T27" fmla="*/ 259294 h 272"/>
              <a:gd name="T28" fmla="*/ 444183 w 401"/>
              <a:gd name="T29" fmla="*/ 279803 h 272"/>
              <a:gd name="T30" fmla="*/ 441808 w 401"/>
              <a:gd name="T31" fmla="*/ 297382 h 272"/>
              <a:gd name="T32" fmla="*/ 427556 w 401"/>
              <a:gd name="T33" fmla="*/ 319356 h 272"/>
              <a:gd name="T34" fmla="*/ 428744 w 401"/>
              <a:gd name="T35" fmla="*/ 339866 h 272"/>
              <a:gd name="T36" fmla="*/ 453685 w 401"/>
              <a:gd name="T37" fmla="*/ 361840 h 272"/>
              <a:gd name="T38" fmla="*/ 457248 w 401"/>
              <a:gd name="T39" fmla="*/ 383814 h 272"/>
              <a:gd name="T40" fmla="*/ 451309 w 401"/>
              <a:gd name="T41" fmla="*/ 394068 h 272"/>
              <a:gd name="T42" fmla="*/ 425181 w 401"/>
              <a:gd name="T43" fmla="*/ 396998 h 272"/>
              <a:gd name="T44" fmla="*/ 404991 w 401"/>
              <a:gd name="T45" fmla="*/ 385279 h 272"/>
              <a:gd name="T46" fmla="*/ 384800 w 401"/>
              <a:gd name="T47" fmla="*/ 360375 h 272"/>
              <a:gd name="T48" fmla="*/ 376487 w 401"/>
              <a:gd name="T49" fmla="*/ 360375 h 272"/>
              <a:gd name="T50" fmla="*/ 364610 w 401"/>
              <a:gd name="T51" fmla="*/ 348655 h 272"/>
              <a:gd name="T52" fmla="*/ 353921 w 401"/>
              <a:gd name="T53" fmla="*/ 316427 h 272"/>
              <a:gd name="T54" fmla="*/ 340857 w 401"/>
              <a:gd name="T55" fmla="*/ 306172 h 272"/>
              <a:gd name="T56" fmla="*/ 313541 w 401"/>
              <a:gd name="T57" fmla="*/ 288593 h 272"/>
              <a:gd name="T58" fmla="*/ 289788 w 401"/>
              <a:gd name="T59" fmla="*/ 278338 h 272"/>
              <a:gd name="T60" fmla="*/ 254158 w 401"/>
              <a:gd name="T61" fmla="*/ 247574 h 272"/>
              <a:gd name="T62" fmla="*/ 241094 w 401"/>
              <a:gd name="T63" fmla="*/ 227065 h 272"/>
              <a:gd name="T64" fmla="*/ 242282 w 401"/>
              <a:gd name="T65" fmla="*/ 209486 h 272"/>
              <a:gd name="T66" fmla="*/ 257721 w 401"/>
              <a:gd name="T67" fmla="*/ 196302 h 272"/>
              <a:gd name="T68" fmla="*/ 244657 w 401"/>
              <a:gd name="T69" fmla="*/ 177257 h 272"/>
              <a:gd name="T70" fmla="*/ 232781 w 401"/>
              <a:gd name="T71" fmla="*/ 187512 h 272"/>
              <a:gd name="T72" fmla="*/ 210215 w 401"/>
              <a:gd name="T73" fmla="*/ 162608 h 272"/>
              <a:gd name="T74" fmla="*/ 205464 w 401"/>
              <a:gd name="T75" fmla="*/ 175793 h 272"/>
              <a:gd name="T76" fmla="*/ 187650 w 401"/>
              <a:gd name="T77" fmla="*/ 175793 h 272"/>
              <a:gd name="T78" fmla="*/ 181711 w 401"/>
              <a:gd name="T79" fmla="*/ 164073 h 272"/>
              <a:gd name="T80" fmla="*/ 181711 w 401"/>
              <a:gd name="T81" fmla="*/ 145029 h 272"/>
              <a:gd name="T82" fmla="*/ 173398 w 401"/>
              <a:gd name="T83" fmla="*/ 134774 h 272"/>
              <a:gd name="T84" fmla="*/ 161521 w 401"/>
              <a:gd name="T85" fmla="*/ 136239 h 272"/>
              <a:gd name="T86" fmla="*/ 142519 w 401"/>
              <a:gd name="T87" fmla="*/ 106940 h 272"/>
              <a:gd name="T88" fmla="*/ 131830 w 401"/>
              <a:gd name="T89" fmla="*/ 104011 h 272"/>
              <a:gd name="T90" fmla="*/ 110452 w 401"/>
              <a:gd name="T91" fmla="*/ 90826 h 272"/>
              <a:gd name="T92" fmla="*/ 70072 w 401"/>
              <a:gd name="T93" fmla="*/ 93756 h 272"/>
              <a:gd name="T94" fmla="*/ 29691 w 401"/>
              <a:gd name="T95" fmla="*/ 90826 h 272"/>
              <a:gd name="T96" fmla="*/ 0 w 401"/>
              <a:gd name="T97" fmla="*/ 80572 h 2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01" h="272">
                <a:moveTo>
                  <a:pt x="0" y="55"/>
                </a:moveTo>
                <a:lnTo>
                  <a:pt x="9" y="35"/>
                </a:lnTo>
                <a:lnTo>
                  <a:pt x="9" y="20"/>
                </a:lnTo>
                <a:lnTo>
                  <a:pt x="24" y="0"/>
                </a:lnTo>
                <a:lnTo>
                  <a:pt x="96" y="13"/>
                </a:lnTo>
                <a:lnTo>
                  <a:pt x="220" y="36"/>
                </a:lnTo>
                <a:lnTo>
                  <a:pt x="270" y="57"/>
                </a:lnTo>
                <a:lnTo>
                  <a:pt x="334" y="76"/>
                </a:lnTo>
                <a:lnTo>
                  <a:pt x="367" y="111"/>
                </a:lnTo>
                <a:lnTo>
                  <a:pt x="400" y="128"/>
                </a:lnTo>
                <a:lnTo>
                  <a:pt x="387" y="142"/>
                </a:lnTo>
                <a:lnTo>
                  <a:pt x="387" y="158"/>
                </a:lnTo>
                <a:lnTo>
                  <a:pt x="374" y="162"/>
                </a:lnTo>
                <a:lnTo>
                  <a:pt x="364" y="177"/>
                </a:lnTo>
                <a:lnTo>
                  <a:pt x="374" y="191"/>
                </a:lnTo>
                <a:lnTo>
                  <a:pt x="372" y="203"/>
                </a:lnTo>
                <a:lnTo>
                  <a:pt x="360" y="218"/>
                </a:lnTo>
                <a:lnTo>
                  <a:pt x="361" y="232"/>
                </a:lnTo>
                <a:lnTo>
                  <a:pt x="382" y="247"/>
                </a:lnTo>
                <a:lnTo>
                  <a:pt x="385" y="262"/>
                </a:lnTo>
                <a:lnTo>
                  <a:pt x="380" y="269"/>
                </a:lnTo>
                <a:lnTo>
                  <a:pt x="358" y="271"/>
                </a:lnTo>
                <a:lnTo>
                  <a:pt x="341" y="263"/>
                </a:lnTo>
                <a:lnTo>
                  <a:pt x="324" y="246"/>
                </a:lnTo>
                <a:lnTo>
                  <a:pt x="317" y="246"/>
                </a:lnTo>
                <a:lnTo>
                  <a:pt x="307" y="238"/>
                </a:lnTo>
                <a:lnTo>
                  <a:pt x="298" y="216"/>
                </a:lnTo>
                <a:lnTo>
                  <a:pt x="287" y="209"/>
                </a:lnTo>
                <a:lnTo>
                  <a:pt x="264" y="197"/>
                </a:lnTo>
                <a:lnTo>
                  <a:pt x="244" y="190"/>
                </a:lnTo>
                <a:lnTo>
                  <a:pt x="214" y="169"/>
                </a:lnTo>
                <a:lnTo>
                  <a:pt x="203" y="155"/>
                </a:lnTo>
                <a:lnTo>
                  <a:pt x="204" y="143"/>
                </a:lnTo>
                <a:lnTo>
                  <a:pt x="217" y="134"/>
                </a:lnTo>
                <a:lnTo>
                  <a:pt x="206" y="121"/>
                </a:lnTo>
                <a:lnTo>
                  <a:pt x="196" y="128"/>
                </a:lnTo>
                <a:lnTo>
                  <a:pt x="177" y="111"/>
                </a:lnTo>
                <a:lnTo>
                  <a:pt x="173" y="120"/>
                </a:lnTo>
                <a:lnTo>
                  <a:pt x="158" y="120"/>
                </a:lnTo>
                <a:lnTo>
                  <a:pt x="153" y="112"/>
                </a:lnTo>
                <a:lnTo>
                  <a:pt x="153" y="99"/>
                </a:lnTo>
                <a:lnTo>
                  <a:pt x="146" y="92"/>
                </a:lnTo>
                <a:lnTo>
                  <a:pt x="136" y="93"/>
                </a:lnTo>
                <a:lnTo>
                  <a:pt x="120" y="73"/>
                </a:lnTo>
                <a:lnTo>
                  <a:pt x="111" y="71"/>
                </a:lnTo>
                <a:lnTo>
                  <a:pt x="93" y="62"/>
                </a:lnTo>
                <a:lnTo>
                  <a:pt x="59" y="64"/>
                </a:lnTo>
                <a:lnTo>
                  <a:pt x="25" y="62"/>
                </a:lnTo>
                <a:lnTo>
                  <a:pt x="0" y="55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Freeform 30"/>
          <p:cNvSpPr>
            <a:spLocks/>
          </p:cNvSpPr>
          <p:nvPr/>
        </p:nvSpPr>
        <p:spPr bwMode="auto">
          <a:xfrm>
            <a:off x="2466975" y="2441575"/>
            <a:ext cx="311150" cy="206375"/>
          </a:xfrm>
          <a:custGeom>
            <a:avLst/>
            <a:gdLst>
              <a:gd name="T0" fmla="*/ 9501 w 262"/>
              <a:gd name="T1" fmla="*/ 0 h 141"/>
              <a:gd name="T2" fmla="*/ 0 w 262"/>
              <a:gd name="T3" fmla="*/ 14637 h 141"/>
              <a:gd name="T4" fmla="*/ 0 w 262"/>
              <a:gd name="T5" fmla="*/ 33664 h 141"/>
              <a:gd name="T6" fmla="*/ 21377 w 262"/>
              <a:gd name="T7" fmla="*/ 55619 h 141"/>
              <a:gd name="T8" fmla="*/ 33253 w 262"/>
              <a:gd name="T9" fmla="*/ 51228 h 141"/>
              <a:gd name="T10" fmla="*/ 38003 w 262"/>
              <a:gd name="T11" fmla="*/ 57082 h 141"/>
              <a:gd name="T12" fmla="*/ 55817 w 262"/>
              <a:gd name="T13" fmla="*/ 61473 h 141"/>
              <a:gd name="T14" fmla="*/ 64130 w 262"/>
              <a:gd name="T15" fmla="*/ 46837 h 141"/>
              <a:gd name="T16" fmla="*/ 93820 w 262"/>
              <a:gd name="T17" fmla="*/ 51228 h 141"/>
              <a:gd name="T18" fmla="*/ 97383 w 262"/>
              <a:gd name="T19" fmla="*/ 64401 h 141"/>
              <a:gd name="T20" fmla="*/ 109259 w 262"/>
              <a:gd name="T21" fmla="*/ 68792 h 141"/>
              <a:gd name="T22" fmla="*/ 135386 w 262"/>
              <a:gd name="T23" fmla="*/ 65864 h 141"/>
              <a:gd name="T24" fmla="*/ 143699 w 262"/>
              <a:gd name="T25" fmla="*/ 74646 h 141"/>
              <a:gd name="T26" fmla="*/ 155575 w 262"/>
              <a:gd name="T27" fmla="*/ 83428 h 141"/>
              <a:gd name="T28" fmla="*/ 167451 w 262"/>
              <a:gd name="T29" fmla="*/ 98065 h 141"/>
              <a:gd name="T30" fmla="*/ 167451 w 262"/>
              <a:gd name="T31" fmla="*/ 120020 h 141"/>
              <a:gd name="T32" fmla="*/ 159138 w 262"/>
              <a:gd name="T33" fmla="*/ 125874 h 141"/>
              <a:gd name="T34" fmla="*/ 161513 w 262"/>
              <a:gd name="T35" fmla="*/ 134656 h 141"/>
              <a:gd name="T36" fmla="*/ 149637 w 262"/>
              <a:gd name="T37" fmla="*/ 147829 h 141"/>
              <a:gd name="T38" fmla="*/ 149637 w 262"/>
              <a:gd name="T39" fmla="*/ 166856 h 141"/>
              <a:gd name="T40" fmla="*/ 168639 w 262"/>
              <a:gd name="T41" fmla="*/ 169784 h 141"/>
              <a:gd name="T42" fmla="*/ 179327 w 262"/>
              <a:gd name="T43" fmla="*/ 165393 h 141"/>
              <a:gd name="T44" fmla="*/ 184077 w 262"/>
              <a:gd name="T45" fmla="*/ 156611 h 141"/>
              <a:gd name="T46" fmla="*/ 191203 w 262"/>
              <a:gd name="T47" fmla="*/ 165393 h 141"/>
              <a:gd name="T48" fmla="*/ 200704 w 262"/>
              <a:gd name="T49" fmla="*/ 159538 h 141"/>
              <a:gd name="T50" fmla="*/ 224456 w 262"/>
              <a:gd name="T51" fmla="*/ 169784 h 141"/>
              <a:gd name="T52" fmla="*/ 239894 w 262"/>
              <a:gd name="T53" fmla="*/ 188811 h 141"/>
              <a:gd name="T54" fmla="*/ 243457 w 262"/>
              <a:gd name="T55" fmla="*/ 188811 h 141"/>
              <a:gd name="T56" fmla="*/ 247020 w 262"/>
              <a:gd name="T57" fmla="*/ 200520 h 141"/>
              <a:gd name="T58" fmla="*/ 262459 w 262"/>
              <a:gd name="T59" fmla="*/ 204911 h 141"/>
              <a:gd name="T60" fmla="*/ 279085 w 262"/>
              <a:gd name="T61" fmla="*/ 204911 h 141"/>
              <a:gd name="T62" fmla="*/ 267209 w 262"/>
              <a:gd name="T63" fmla="*/ 193202 h 141"/>
              <a:gd name="T64" fmla="*/ 271959 w 262"/>
              <a:gd name="T65" fmla="*/ 182957 h 141"/>
              <a:gd name="T66" fmla="*/ 286210 w 262"/>
              <a:gd name="T67" fmla="*/ 193202 h 141"/>
              <a:gd name="T68" fmla="*/ 299274 w 262"/>
              <a:gd name="T69" fmla="*/ 197593 h 141"/>
              <a:gd name="T70" fmla="*/ 302837 w 262"/>
              <a:gd name="T71" fmla="*/ 180029 h 141"/>
              <a:gd name="T72" fmla="*/ 287398 w 262"/>
              <a:gd name="T73" fmla="*/ 166856 h 141"/>
              <a:gd name="T74" fmla="*/ 276710 w 262"/>
              <a:gd name="T75" fmla="*/ 166856 h 141"/>
              <a:gd name="T76" fmla="*/ 262459 w 262"/>
              <a:gd name="T77" fmla="*/ 152220 h 141"/>
              <a:gd name="T78" fmla="*/ 276710 w 262"/>
              <a:gd name="T79" fmla="*/ 152220 h 141"/>
              <a:gd name="T80" fmla="*/ 287398 w 262"/>
              <a:gd name="T81" fmla="*/ 161002 h 141"/>
              <a:gd name="T82" fmla="*/ 309962 w 262"/>
              <a:gd name="T83" fmla="*/ 161002 h 141"/>
              <a:gd name="T84" fmla="*/ 304024 w 262"/>
              <a:gd name="T85" fmla="*/ 146365 h 141"/>
              <a:gd name="T86" fmla="*/ 286210 w 262"/>
              <a:gd name="T87" fmla="*/ 128801 h 141"/>
              <a:gd name="T88" fmla="*/ 271959 w 262"/>
              <a:gd name="T89" fmla="*/ 125874 h 141"/>
              <a:gd name="T90" fmla="*/ 252958 w 262"/>
              <a:gd name="T91" fmla="*/ 106847 h 141"/>
              <a:gd name="T92" fmla="*/ 229206 w 262"/>
              <a:gd name="T93" fmla="*/ 100992 h 141"/>
              <a:gd name="T94" fmla="*/ 209017 w 262"/>
              <a:gd name="T95" fmla="*/ 93674 h 141"/>
              <a:gd name="T96" fmla="*/ 194766 w 262"/>
              <a:gd name="T97" fmla="*/ 68792 h 141"/>
              <a:gd name="T98" fmla="*/ 184077 w 262"/>
              <a:gd name="T99" fmla="*/ 36591 h 141"/>
              <a:gd name="T100" fmla="*/ 168639 w 262"/>
              <a:gd name="T101" fmla="*/ 36591 h 141"/>
              <a:gd name="T102" fmla="*/ 165076 w 262"/>
              <a:gd name="T103" fmla="*/ 27809 h 141"/>
              <a:gd name="T104" fmla="*/ 155575 w 262"/>
              <a:gd name="T105" fmla="*/ 32200 h 141"/>
              <a:gd name="T106" fmla="*/ 141324 w 262"/>
              <a:gd name="T107" fmla="*/ 16100 h 141"/>
              <a:gd name="T108" fmla="*/ 114009 w 262"/>
              <a:gd name="T109" fmla="*/ 11709 h 141"/>
              <a:gd name="T110" fmla="*/ 104508 w 262"/>
              <a:gd name="T111" fmla="*/ 20491 h 141"/>
              <a:gd name="T112" fmla="*/ 80756 w 262"/>
              <a:gd name="T113" fmla="*/ 11709 h 141"/>
              <a:gd name="T114" fmla="*/ 65318 w 262"/>
              <a:gd name="T115" fmla="*/ 11709 h 141"/>
              <a:gd name="T116" fmla="*/ 58192 w 262"/>
              <a:gd name="T117" fmla="*/ 1464 h 141"/>
              <a:gd name="T118" fmla="*/ 49879 w 262"/>
              <a:gd name="T119" fmla="*/ 0 h 141"/>
              <a:gd name="T120" fmla="*/ 38003 w 262"/>
              <a:gd name="T121" fmla="*/ 1464 h 141"/>
              <a:gd name="T122" fmla="*/ 9501 w 262"/>
              <a:gd name="T123" fmla="*/ 0 h 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2" h="141">
                <a:moveTo>
                  <a:pt x="8" y="0"/>
                </a:moveTo>
                <a:lnTo>
                  <a:pt x="0" y="10"/>
                </a:lnTo>
                <a:lnTo>
                  <a:pt x="0" y="23"/>
                </a:lnTo>
                <a:lnTo>
                  <a:pt x="18" y="38"/>
                </a:lnTo>
                <a:lnTo>
                  <a:pt x="28" y="35"/>
                </a:lnTo>
                <a:lnTo>
                  <a:pt x="32" y="39"/>
                </a:lnTo>
                <a:lnTo>
                  <a:pt x="47" y="42"/>
                </a:lnTo>
                <a:lnTo>
                  <a:pt x="54" y="32"/>
                </a:lnTo>
                <a:lnTo>
                  <a:pt x="79" y="35"/>
                </a:lnTo>
                <a:lnTo>
                  <a:pt x="82" y="44"/>
                </a:lnTo>
                <a:lnTo>
                  <a:pt x="92" y="47"/>
                </a:lnTo>
                <a:lnTo>
                  <a:pt x="114" y="45"/>
                </a:lnTo>
                <a:lnTo>
                  <a:pt x="121" y="51"/>
                </a:lnTo>
                <a:lnTo>
                  <a:pt x="131" y="57"/>
                </a:lnTo>
                <a:lnTo>
                  <a:pt x="141" y="67"/>
                </a:lnTo>
                <a:lnTo>
                  <a:pt x="141" y="82"/>
                </a:lnTo>
                <a:lnTo>
                  <a:pt x="134" y="86"/>
                </a:lnTo>
                <a:lnTo>
                  <a:pt x="136" y="92"/>
                </a:lnTo>
                <a:lnTo>
                  <a:pt x="126" y="101"/>
                </a:lnTo>
                <a:lnTo>
                  <a:pt x="126" y="114"/>
                </a:lnTo>
                <a:lnTo>
                  <a:pt x="142" y="116"/>
                </a:lnTo>
                <a:lnTo>
                  <a:pt x="151" y="113"/>
                </a:lnTo>
                <a:lnTo>
                  <a:pt x="155" y="107"/>
                </a:lnTo>
                <a:lnTo>
                  <a:pt x="161" y="113"/>
                </a:lnTo>
                <a:lnTo>
                  <a:pt x="169" y="109"/>
                </a:lnTo>
                <a:lnTo>
                  <a:pt x="189" y="116"/>
                </a:lnTo>
                <a:lnTo>
                  <a:pt x="202" y="129"/>
                </a:lnTo>
                <a:lnTo>
                  <a:pt x="205" y="129"/>
                </a:lnTo>
                <a:lnTo>
                  <a:pt x="208" y="137"/>
                </a:lnTo>
                <a:lnTo>
                  <a:pt x="221" y="140"/>
                </a:lnTo>
                <a:lnTo>
                  <a:pt x="235" y="140"/>
                </a:lnTo>
                <a:lnTo>
                  <a:pt x="225" y="132"/>
                </a:lnTo>
                <a:lnTo>
                  <a:pt x="229" y="125"/>
                </a:lnTo>
                <a:lnTo>
                  <a:pt x="241" y="132"/>
                </a:lnTo>
                <a:lnTo>
                  <a:pt x="252" y="135"/>
                </a:lnTo>
                <a:lnTo>
                  <a:pt x="255" y="123"/>
                </a:lnTo>
                <a:lnTo>
                  <a:pt x="242" y="114"/>
                </a:lnTo>
                <a:lnTo>
                  <a:pt x="233" y="114"/>
                </a:lnTo>
                <a:lnTo>
                  <a:pt x="221" y="104"/>
                </a:lnTo>
                <a:lnTo>
                  <a:pt x="233" y="104"/>
                </a:lnTo>
                <a:lnTo>
                  <a:pt x="242" y="110"/>
                </a:lnTo>
                <a:lnTo>
                  <a:pt x="261" y="110"/>
                </a:lnTo>
                <a:lnTo>
                  <a:pt x="256" y="100"/>
                </a:lnTo>
                <a:lnTo>
                  <a:pt x="241" y="88"/>
                </a:lnTo>
                <a:lnTo>
                  <a:pt x="229" y="86"/>
                </a:lnTo>
                <a:lnTo>
                  <a:pt x="213" y="73"/>
                </a:lnTo>
                <a:lnTo>
                  <a:pt x="193" y="69"/>
                </a:lnTo>
                <a:lnTo>
                  <a:pt x="176" y="64"/>
                </a:lnTo>
                <a:lnTo>
                  <a:pt x="164" y="47"/>
                </a:lnTo>
                <a:lnTo>
                  <a:pt x="155" y="25"/>
                </a:lnTo>
                <a:lnTo>
                  <a:pt x="142" y="25"/>
                </a:lnTo>
                <a:lnTo>
                  <a:pt x="139" y="19"/>
                </a:lnTo>
                <a:lnTo>
                  <a:pt x="131" y="22"/>
                </a:lnTo>
                <a:lnTo>
                  <a:pt x="119" y="11"/>
                </a:lnTo>
                <a:lnTo>
                  <a:pt x="96" y="8"/>
                </a:lnTo>
                <a:lnTo>
                  <a:pt x="88" y="14"/>
                </a:lnTo>
                <a:lnTo>
                  <a:pt x="68" y="8"/>
                </a:lnTo>
                <a:lnTo>
                  <a:pt x="55" y="8"/>
                </a:lnTo>
                <a:lnTo>
                  <a:pt x="49" y="1"/>
                </a:lnTo>
                <a:lnTo>
                  <a:pt x="42" y="0"/>
                </a:lnTo>
                <a:lnTo>
                  <a:pt x="32" y="1"/>
                </a:lnTo>
                <a:lnTo>
                  <a:pt x="8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Freeform 31"/>
          <p:cNvSpPr>
            <a:spLocks/>
          </p:cNvSpPr>
          <p:nvPr/>
        </p:nvSpPr>
        <p:spPr bwMode="auto">
          <a:xfrm>
            <a:off x="2644775" y="3584575"/>
            <a:ext cx="215900" cy="93663"/>
          </a:xfrm>
          <a:custGeom>
            <a:avLst/>
            <a:gdLst>
              <a:gd name="T0" fmla="*/ 0 w 181"/>
              <a:gd name="T1" fmla="*/ 46832 h 64"/>
              <a:gd name="T2" fmla="*/ 17892 w 181"/>
              <a:gd name="T3" fmla="*/ 19025 h 64"/>
              <a:gd name="T4" fmla="*/ 26242 w 181"/>
              <a:gd name="T5" fmla="*/ 19025 h 64"/>
              <a:gd name="T6" fmla="*/ 41749 w 181"/>
              <a:gd name="T7" fmla="*/ 5854 h 64"/>
              <a:gd name="T8" fmla="*/ 58448 w 181"/>
              <a:gd name="T9" fmla="*/ 5854 h 64"/>
              <a:gd name="T10" fmla="*/ 63219 w 181"/>
              <a:gd name="T11" fmla="*/ 1463 h 64"/>
              <a:gd name="T12" fmla="*/ 70376 w 181"/>
              <a:gd name="T13" fmla="*/ 0 h 64"/>
              <a:gd name="T14" fmla="*/ 89461 w 181"/>
              <a:gd name="T15" fmla="*/ 16098 h 64"/>
              <a:gd name="T16" fmla="*/ 96618 w 181"/>
              <a:gd name="T17" fmla="*/ 27806 h 64"/>
              <a:gd name="T18" fmla="*/ 101390 w 181"/>
              <a:gd name="T19" fmla="*/ 20489 h 64"/>
              <a:gd name="T20" fmla="*/ 118089 w 181"/>
              <a:gd name="T21" fmla="*/ 30733 h 64"/>
              <a:gd name="T22" fmla="*/ 128824 w 181"/>
              <a:gd name="T23" fmla="*/ 30733 h 64"/>
              <a:gd name="T24" fmla="*/ 137174 w 181"/>
              <a:gd name="T25" fmla="*/ 39514 h 64"/>
              <a:gd name="T26" fmla="*/ 151488 w 181"/>
              <a:gd name="T27" fmla="*/ 46832 h 64"/>
              <a:gd name="T28" fmla="*/ 151488 w 181"/>
              <a:gd name="T29" fmla="*/ 60003 h 64"/>
              <a:gd name="T30" fmla="*/ 180115 w 181"/>
              <a:gd name="T31" fmla="*/ 60003 h 64"/>
              <a:gd name="T32" fmla="*/ 187272 w 181"/>
              <a:gd name="T33" fmla="*/ 71711 h 64"/>
              <a:gd name="T34" fmla="*/ 203972 w 181"/>
              <a:gd name="T35" fmla="*/ 71711 h 64"/>
              <a:gd name="T36" fmla="*/ 214707 w 181"/>
              <a:gd name="T37" fmla="*/ 89273 h 64"/>
              <a:gd name="T38" fmla="*/ 207550 w 181"/>
              <a:gd name="T39" fmla="*/ 92200 h 64"/>
              <a:gd name="T40" fmla="*/ 203972 w 181"/>
              <a:gd name="T41" fmla="*/ 84882 h 64"/>
              <a:gd name="T42" fmla="*/ 200393 w 181"/>
              <a:gd name="T43" fmla="*/ 83419 h 64"/>
              <a:gd name="T44" fmla="*/ 187272 w 181"/>
              <a:gd name="T45" fmla="*/ 84882 h 64"/>
              <a:gd name="T46" fmla="*/ 182501 w 181"/>
              <a:gd name="T47" fmla="*/ 89273 h 64"/>
              <a:gd name="T48" fmla="*/ 169380 w 181"/>
              <a:gd name="T49" fmla="*/ 92200 h 64"/>
              <a:gd name="T50" fmla="*/ 150295 w 181"/>
              <a:gd name="T51" fmla="*/ 92200 h 64"/>
              <a:gd name="T52" fmla="*/ 137174 w 181"/>
              <a:gd name="T53" fmla="*/ 92200 h 64"/>
              <a:gd name="T54" fmla="*/ 137174 w 181"/>
              <a:gd name="T55" fmla="*/ 83419 h 64"/>
              <a:gd name="T56" fmla="*/ 118089 w 181"/>
              <a:gd name="T57" fmla="*/ 61466 h 64"/>
              <a:gd name="T58" fmla="*/ 118089 w 181"/>
              <a:gd name="T59" fmla="*/ 48295 h 64"/>
              <a:gd name="T60" fmla="*/ 96618 w 181"/>
              <a:gd name="T61" fmla="*/ 48295 h 64"/>
              <a:gd name="T62" fmla="*/ 88269 w 181"/>
              <a:gd name="T63" fmla="*/ 39514 h 64"/>
              <a:gd name="T64" fmla="*/ 81112 w 181"/>
              <a:gd name="T65" fmla="*/ 48295 h 64"/>
              <a:gd name="T66" fmla="*/ 76340 w 181"/>
              <a:gd name="T67" fmla="*/ 38051 h 64"/>
              <a:gd name="T68" fmla="*/ 70376 w 181"/>
              <a:gd name="T69" fmla="*/ 38051 h 64"/>
              <a:gd name="T70" fmla="*/ 70376 w 181"/>
              <a:gd name="T71" fmla="*/ 23416 h 64"/>
              <a:gd name="T72" fmla="*/ 63219 w 181"/>
              <a:gd name="T73" fmla="*/ 19025 h 64"/>
              <a:gd name="T74" fmla="*/ 44134 w 181"/>
              <a:gd name="T75" fmla="*/ 20489 h 64"/>
              <a:gd name="T76" fmla="*/ 31013 w 181"/>
              <a:gd name="T77" fmla="*/ 38051 h 64"/>
              <a:gd name="T78" fmla="*/ 16699 w 181"/>
              <a:gd name="T79" fmla="*/ 39514 h 64"/>
              <a:gd name="T80" fmla="*/ 0 w 181"/>
              <a:gd name="T81" fmla="*/ 46832 h 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1" h="64">
                <a:moveTo>
                  <a:pt x="0" y="32"/>
                </a:moveTo>
                <a:lnTo>
                  <a:pt x="15" y="13"/>
                </a:lnTo>
                <a:lnTo>
                  <a:pt x="22" y="13"/>
                </a:lnTo>
                <a:lnTo>
                  <a:pt x="35" y="4"/>
                </a:lnTo>
                <a:lnTo>
                  <a:pt x="49" y="4"/>
                </a:lnTo>
                <a:lnTo>
                  <a:pt x="53" y="1"/>
                </a:lnTo>
                <a:lnTo>
                  <a:pt x="59" y="0"/>
                </a:lnTo>
                <a:lnTo>
                  <a:pt x="75" y="11"/>
                </a:lnTo>
                <a:lnTo>
                  <a:pt x="81" y="19"/>
                </a:lnTo>
                <a:lnTo>
                  <a:pt x="85" y="14"/>
                </a:lnTo>
                <a:lnTo>
                  <a:pt x="99" y="21"/>
                </a:lnTo>
                <a:lnTo>
                  <a:pt x="108" y="21"/>
                </a:lnTo>
                <a:lnTo>
                  <a:pt x="115" y="27"/>
                </a:lnTo>
                <a:lnTo>
                  <a:pt x="127" y="32"/>
                </a:lnTo>
                <a:lnTo>
                  <a:pt x="127" y="41"/>
                </a:lnTo>
                <a:lnTo>
                  <a:pt x="151" y="41"/>
                </a:lnTo>
                <a:lnTo>
                  <a:pt x="157" y="49"/>
                </a:lnTo>
                <a:lnTo>
                  <a:pt x="171" y="49"/>
                </a:lnTo>
                <a:lnTo>
                  <a:pt x="180" y="61"/>
                </a:lnTo>
                <a:lnTo>
                  <a:pt x="174" y="63"/>
                </a:lnTo>
                <a:lnTo>
                  <a:pt x="171" y="58"/>
                </a:lnTo>
                <a:lnTo>
                  <a:pt x="168" y="57"/>
                </a:lnTo>
                <a:lnTo>
                  <a:pt x="157" y="58"/>
                </a:lnTo>
                <a:lnTo>
                  <a:pt x="153" y="61"/>
                </a:lnTo>
                <a:lnTo>
                  <a:pt x="142" y="63"/>
                </a:lnTo>
                <a:lnTo>
                  <a:pt x="126" y="63"/>
                </a:lnTo>
                <a:lnTo>
                  <a:pt x="115" y="63"/>
                </a:lnTo>
                <a:lnTo>
                  <a:pt x="115" y="57"/>
                </a:lnTo>
                <a:lnTo>
                  <a:pt x="99" y="42"/>
                </a:lnTo>
                <a:lnTo>
                  <a:pt x="99" y="33"/>
                </a:lnTo>
                <a:lnTo>
                  <a:pt x="81" y="33"/>
                </a:lnTo>
                <a:lnTo>
                  <a:pt x="74" y="27"/>
                </a:lnTo>
                <a:lnTo>
                  <a:pt x="68" y="33"/>
                </a:lnTo>
                <a:lnTo>
                  <a:pt x="64" y="26"/>
                </a:lnTo>
                <a:lnTo>
                  <a:pt x="59" y="26"/>
                </a:lnTo>
                <a:lnTo>
                  <a:pt x="59" y="16"/>
                </a:lnTo>
                <a:lnTo>
                  <a:pt x="53" y="13"/>
                </a:lnTo>
                <a:lnTo>
                  <a:pt x="37" y="14"/>
                </a:lnTo>
                <a:lnTo>
                  <a:pt x="26" y="26"/>
                </a:lnTo>
                <a:lnTo>
                  <a:pt x="14" y="27"/>
                </a:lnTo>
                <a:lnTo>
                  <a:pt x="0" y="3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Freeform 32"/>
          <p:cNvSpPr>
            <a:spLocks/>
          </p:cNvSpPr>
          <p:nvPr/>
        </p:nvSpPr>
        <p:spPr bwMode="auto">
          <a:xfrm>
            <a:off x="2836863" y="3652838"/>
            <a:ext cx="136525" cy="77787"/>
          </a:xfrm>
          <a:custGeom>
            <a:avLst/>
            <a:gdLst>
              <a:gd name="T0" fmla="*/ 0 w 115"/>
              <a:gd name="T1" fmla="*/ 57239 h 53"/>
              <a:gd name="T2" fmla="*/ 10685 w 115"/>
              <a:gd name="T3" fmla="*/ 60175 h 53"/>
              <a:gd name="T4" fmla="*/ 41551 w 115"/>
              <a:gd name="T5" fmla="*/ 57239 h 53"/>
              <a:gd name="T6" fmla="*/ 54610 w 115"/>
              <a:gd name="T7" fmla="*/ 73384 h 53"/>
              <a:gd name="T8" fmla="*/ 71230 w 115"/>
              <a:gd name="T9" fmla="*/ 76319 h 53"/>
              <a:gd name="T10" fmla="*/ 79541 w 115"/>
              <a:gd name="T11" fmla="*/ 57239 h 53"/>
              <a:gd name="T12" fmla="*/ 74792 w 115"/>
              <a:gd name="T13" fmla="*/ 52836 h 53"/>
              <a:gd name="T14" fmla="*/ 84289 w 115"/>
              <a:gd name="T15" fmla="*/ 44030 h 53"/>
              <a:gd name="T16" fmla="*/ 100910 w 115"/>
              <a:gd name="T17" fmla="*/ 57239 h 53"/>
              <a:gd name="T18" fmla="*/ 112782 w 115"/>
              <a:gd name="T19" fmla="*/ 57239 h 53"/>
              <a:gd name="T20" fmla="*/ 112782 w 115"/>
              <a:gd name="T21" fmla="*/ 49901 h 53"/>
              <a:gd name="T22" fmla="*/ 121092 w 115"/>
              <a:gd name="T23" fmla="*/ 49901 h 53"/>
              <a:gd name="T24" fmla="*/ 135338 w 115"/>
              <a:gd name="T25" fmla="*/ 35224 h 53"/>
              <a:gd name="T26" fmla="*/ 125840 w 115"/>
              <a:gd name="T27" fmla="*/ 33757 h 53"/>
              <a:gd name="T28" fmla="*/ 125840 w 115"/>
              <a:gd name="T29" fmla="*/ 20548 h 53"/>
              <a:gd name="T30" fmla="*/ 125840 w 115"/>
              <a:gd name="T31" fmla="*/ 10274 h 53"/>
              <a:gd name="T32" fmla="*/ 108033 w 115"/>
              <a:gd name="T33" fmla="*/ 5871 h 53"/>
              <a:gd name="T34" fmla="*/ 92600 w 115"/>
              <a:gd name="T35" fmla="*/ 10274 h 53"/>
              <a:gd name="T36" fmla="*/ 79541 w 115"/>
              <a:gd name="T37" fmla="*/ 10274 h 53"/>
              <a:gd name="T38" fmla="*/ 61733 w 115"/>
              <a:gd name="T39" fmla="*/ 5871 h 53"/>
              <a:gd name="T40" fmla="*/ 46300 w 115"/>
              <a:gd name="T41" fmla="*/ 0 h 53"/>
              <a:gd name="T42" fmla="*/ 41551 w 115"/>
              <a:gd name="T43" fmla="*/ 5871 h 53"/>
              <a:gd name="T44" fmla="*/ 39177 w 115"/>
              <a:gd name="T45" fmla="*/ 22015 h 53"/>
              <a:gd name="T46" fmla="*/ 24931 w 115"/>
              <a:gd name="T47" fmla="*/ 22015 h 53"/>
              <a:gd name="T48" fmla="*/ 21369 w 115"/>
              <a:gd name="T49" fmla="*/ 35224 h 53"/>
              <a:gd name="T50" fmla="*/ 10685 w 115"/>
              <a:gd name="T51" fmla="*/ 41095 h 53"/>
              <a:gd name="T52" fmla="*/ 0 w 115"/>
              <a:gd name="T53" fmla="*/ 57239 h 5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15" h="53">
                <a:moveTo>
                  <a:pt x="0" y="39"/>
                </a:moveTo>
                <a:lnTo>
                  <a:pt x="9" y="41"/>
                </a:lnTo>
                <a:lnTo>
                  <a:pt x="35" y="39"/>
                </a:lnTo>
                <a:lnTo>
                  <a:pt x="46" y="50"/>
                </a:lnTo>
                <a:lnTo>
                  <a:pt x="60" y="52"/>
                </a:lnTo>
                <a:lnTo>
                  <a:pt x="67" y="39"/>
                </a:lnTo>
                <a:lnTo>
                  <a:pt x="63" y="36"/>
                </a:lnTo>
                <a:lnTo>
                  <a:pt x="71" y="30"/>
                </a:lnTo>
                <a:lnTo>
                  <a:pt x="85" y="39"/>
                </a:lnTo>
                <a:lnTo>
                  <a:pt x="95" y="39"/>
                </a:lnTo>
                <a:lnTo>
                  <a:pt x="95" y="34"/>
                </a:lnTo>
                <a:lnTo>
                  <a:pt x="102" y="34"/>
                </a:lnTo>
                <a:lnTo>
                  <a:pt x="114" y="24"/>
                </a:lnTo>
                <a:lnTo>
                  <a:pt x="106" y="23"/>
                </a:lnTo>
                <a:lnTo>
                  <a:pt x="106" y="14"/>
                </a:lnTo>
                <a:lnTo>
                  <a:pt x="106" y="7"/>
                </a:lnTo>
                <a:lnTo>
                  <a:pt x="91" y="4"/>
                </a:lnTo>
                <a:lnTo>
                  <a:pt x="78" y="7"/>
                </a:lnTo>
                <a:lnTo>
                  <a:pt x="67" y="7"/>
                </a:lnTo>
                <a:lnTo>
                  <a:pt x="52" y="4"/>
                </a:lnTo>
                <a:lnTo>
                  <a:pt x="39" y="0"/>
                </a:lnTo>
                <a:lnTo>
                  <a:pt x="35" y="4"/>
                </a:lnTo>
                <a:lnTo>
                  <a:pt x="33" y="15"/>
                </a:lnTo>
                <a:lnTo>
                  <a:pt x="21" y="15"/>
                </a:lnTo>
                <a:lnTo>
                  <a:pt x="18" y="24"/>
                </a:lnTo>
                <a:lnTo>
                  <a:pt x="9" y="28"/>
                </a:lnTo>
                <a:lnTo>
                  <a:pt x="0" y="39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Freeform 33"/>
          <p:cNvSpPr>
            <a:spLocks/>
          </p:cNvSpPr>
          <p:nvPr/>
        </p:nvSpPr>
        <p:spPr bwMode="auto">
          <a:xfrm>
            <a:off x="2747963" y="3883025"/>
            <a:ext cx="881062" cy="1657350"/>
          </a:xfrm>
          <a:custGeom>
            <a:avLst/>
            <a:gdLst>
              <a:gd name="T0" fmla="*/ 99609 w 743"/>
              <a:gd name="T1" fmla="*/ 24956 h 1129"/>
              <a:gd name="T2" fmla="*/ 166014 w 743"/>
              <a:gd name="T3" fmla="*/ 1468 h 1129"/>
              <a:gd name="T4" fmla="*/ 137555 w 743"/>
              <a:gd name="T5" fmla="*/ 55783 h 1129"/>
              <a:gd name="T6" fmla="*/ 166014 w 743"/>
              <a:gd name="T7" fmla="*/ 52847 h 1129"/>
              <a:gd name="T8" fmla="*/ 193288 w 743"/>
              <a:gd name="T9" fmla="*/ 51379 h 1129"/>
              <a:gd name="T10" fmla="*/ 232420 w 743"/>
              <a:gd name="T11" fmla="*/ 70463 h 1129"/>
              <a:gd name="T12" fmla="*/ 352188 w 743"/>
              <a:gd name="T13" fmla="*/ 99823 h 1129"/>
              <a:gd name="T14" fmla="*/ 407921 w 743"/>
              <a:gd name="T15" fmla="*/ 127714 h 1129"/>
              <a:gd name="T16" fmla="*/ 479070 w 743"/>
              <a:gd name="T17" fmla="*/ 145330 h 1129"/>
              <a:gd name="T18" fmla="*/ 582236 w 743"/>
              <a:gd name="T19" fmla="*/ 227537 h 1129"/>
              <a:gd name="T20" fmla="*/ 637970 w 743"/>
              <a:gd name="T21" fmla="*/ 327360 h 1129"/>
              <a:gd name="T22" fmla="*/ 856160 w 743"/>
              <a:gd name="T23" fmla="*/ 411035 h 1129"/>
              <a:gd name="T24" fmla="*/ 858531 w 743"/>
              <a:gd name="T25" fmla="*/ 549025 h 1129"/>
              <a:gd name="T26" fmla="*/ 802798 w 743"/>
              <a:gd name="T27" fmla="*/ 623892 h 1129"/>
              <a:gd name="T28" fmla="*/ 794497 w 743"/>
              <a:gd name="T29" fmla="*/ 731054 h 1129"/>
              <a:gd name="T30" fmla="*/ 762480 w 743"/>
              <a:gd name="T31" fmla="*/ 776562 h 1129"/>
              <a:gd name="T32" fmla="*/ 710304 w 743"/>
              <a:gd name="T33" fmla="*/ 855833 h 1129"/>
              <a:gd name="T34" fmla="*/ 635598 w 743"/>
              <a:gd name="T35" fmla="*/ 882256 h 1129"/>
              <a:gd name="T36" fmla="*/ 597652 w 743"/>
              <a:gd name="T37" fmla="*/ 962995 h 1129"/>
              <a:gd name="T38" fmla="*/ 589351 w 743"/>
              <a:gd name="T39" fmla="*/ 1031990 h 1129"/>
              <a:gd name="T40" fmla="*/ 527689 w 743"/>
              <a:gd name="T41" fmla="*/ 1095113 h 1129"/>
              <a:gd name="T42" fmla="*/ 492114 w 743"/>
              <a:gd name="T43" fmla="*/ 1142089 h 1129"/>
              <a:gd name="T44" fmla="*/ 468398 w 743"/>
              <a:gd name="T45" fmla="*/ 1167045 h 1129"/>
              <a:gd name="T46" fmla="*/ 455354 w 743"/>
              <a:gd name="T47" fmla="*/ 1231636 h 1129"/>
              <a:gd name="T48" fmla="*/ 396063 w 743"/>
              <a:gd name="T49" fmla="*/ 1259527 h 1129"/>
              <a:gd name="T50" fmla="*/ 348630 w 743"/>
              <a:gd name="T51" fmla="*/ 1285951 h 1129"/>
              <a:gd name="T52" fmla="*/ 345073 w 743"/>
              <a:gd name="T53" fmla="*/ 1354946 h 1129"/>
              <a:gd name="T54" fmla="*/ 301198 w 743"/>
              <a:gd name="T55" fmla="*/ 1403389 h 1129"/>
              <a:gd name="T56" fmla="*/ 328471 w 743"/>
              <a:gd name="T57" fmla="*/ 1447429 h 1129"/>
              <a:gd name="T58" fmla="*/ 284596 w 743"/>
              <a:gd name="T59" fmla="*/ 1487064 h 1129"/>
              <a:gd name="T60" fmla="*/ 260880 w 743"/>
              <a:gd name="T61" fmla="*/ 1556059 h 1129"/>
              <a:gd name="T62" fmla="*/ 320171 w 743"/>
              <a:gd name="T63" fmla="*/ 1655882 h 1129"/>
              <a:gd name="T64" fmla="*/ 249022 w 743"/>
              <a:gd name="T65" fmla="*/ 1605971 h 1129"/>
              <a:gd name="T66" fmla="*/ 205146 w 743"/>
              <a:gd name="T67" fmla="*/ 1519360 h 1129"/>
              <a:gd name="T68" fmla="*/ 200403 w 743"/>
              <a:gd name="T69" fmla="*/ 1285951 h 1129"/>
              <a:gd name="T70" fmla="*/ 193288 w 743"/>
              <a:gd name="T71" fmla="*/ 1189064 h 1129"/>
              <a:gd name="T72" fmla="*/ 199217 w 743"/>
              <a:gd name="T73" fmla="*/ 1083370 h 1129"/>
              <a:gd name="T74" fmla="*/ 207518 w 743"/>
              <a:gd name="T75" fmla="*/ 999695 h 1129"/>
              <a:gd name="T76" fmla="*/ 201589 w 743"/>
              <a:gd name="T77" fmla="*/ 863173 h 1129"/>
              <a:gd name="T78" fmla="*/ 208704 w 743"/>
              <a:gd name="T79" fmla="*/ 753074 h 1129"/>
              <a:gd name="T80" fmla="*/ 157714 w 743"/>
              <a:gd name="T81" fmla="*/ 675271 h 1129"/>
              <a:gd name="T82" fmla="*/ 78264 w 743"/>
              <a:gd name="T83" fmla="*/ 613616 h 1129"/>
              <a:gd name="T84" fmla="*/ 49804 w 743"/>
              <a:gd name="T85" fmla="*/ 521133 h 1129"/>
              <a:gd name="T86" fmla="*/ 14230 w 743"/>
              <a:gd name="T87" fmla="*/ 469754 h 1129"/>
              <a:gd name="T88" fmla="*/ 16601 w 743"/>
              <a:gd name="T89" fmla="*/ 383143 h 1129"/>
              <a:gd name="T90" fmla="*/ 8301 w 743"/>
              <a:gd name="T91" fmla="*/ 299468 h 1129"/>
              <a:gd name="T92" fmla="*/ 64034 w 743"/>
              <a:gd name="T93" fmla="*/ 135054 h 11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43" h="1129">
                <a:moveTo>
                  <a:pt x="56" y="49"/>
                </a:moveTo>
                <a:lnTo>
                  <a:pt x="66" y="36"/>
                </a:lnTo>
                <a:lnTo>
                  <a:pt x="84" y="17"/>
                </a:lnTo>
                <a:lnTo>
                  <a:pt x="111" y="7"/>
                </a:lnTo>
                <a:lnTo>
                  <a:pt x="126" y="0"/>
                </a:lnTo>
                <a:lnTo>
                  <a:pt x="140" y="1"/>
                </a:lnTo>
                <a:lnTo>
                  <a:pt x="136" y="10"/>
                </a:lnTo>
                <a:lnTo>
                  <a:pt x="121" y="20"/>
                </a:lnTo>
                <a:lnTo>
                  <a:pt x="116" y="38"/>
                </a:lnTo>
                <a:lnTo>
                  <a:pt x="121" y="52"/>
                </a:lnTo>
                <a:lnTo>
                  <a:pt x="135" y="52"/>
                </a:lnTo>
                <a:lnTo>
                  <a:pt x="140" y="36"/>
                </a:lnTo>
                <a:lnTo>
                  <a:pt x="143" y="20"/>
                </a:lnTo>
                <a:lnTo>
                  <a:pt x="153" y="26"/>
                </a:lnTo>
                <a:lnTo>
                  <a:pt x="163" y="35"/>
                </a:lnTo>
                <a:lnTo>
                  <a:pt x="182" y="30"/>
                </a:lnTo>
                <a:lnTo>
                  <a:pt x="193" y="38"/>
                </a:lnTo>
                <a:lnTo>
                  <a:pt x="196" y="48"/>
                </a:lnTo>
                <a:lnTo>
                  <a:pt x="223" y="43"/>
                </a:lnTo>
                <a:lnTo>
                  <a:pt x="277" y="38"/>
                </a:lnTo>
                <a:lnTo>
                  <a:pt x="297" y="68"/>
                </a:lnTo>
                <a:lnTo>
                  <a:pt x="331" y="83"/>
                </a:lnTo>
                <a:lnTo>
                  <a:pt x="330" y="95"/>
                </a:lnTo>
                <a:lnTo>
                  <a:pt x="344" y="87"/>
                </a:lnTo>
                <a:lnTo>
                  <a:pt x="361" y="87"/>
                </a:lnTo>
                <a:lnTo>
                  <a:pt x="381" y="100"/>
                </a:lnTo>
                <a:lnTo>
                  <a:pt x="404" y="99"/>
                </a:lnTo>
                <a:lnTo>
                  <a:pt x="424" y="100"/>
                </a:lnTo>
                <a:lnTo>
                  <a:pt x="457" y="125"/>
                </a:lnTo>
                <a:lnTo>
                  <a:pt x="491" y="155"/>
                </a:lnTo>
                <a:lnTo>
                  <a:pt x="505" y="188"/>
                </a:lnTo>
                <a:lnTo>
                  <a:pt x="497" y="213"/>
                </a:lnTo>
                <a:lnTo>
                  <a:pt x="538" y="223"/>
                </a:lnTo>
                <a:lnTo>
                  <a:pt x="606" y="235"/>
                </a:lnTo>
                <a:lnTo>
                  <a:pt x="677" y="250"/>
                </a:lnTo>
                <a:lnTo>
                  <a:pt x="722" y="280"/>
                </a:lnTo>
                <a:lnTo>
                  <a:pt x="742" y="308"/>
                </a:lnTo>
                <a:lnTo>
                  <a:pt x="742" y="343"/>
                </a:lnTo>
                <a:lnTo>
                  <a:pt x="724" y="374"/>
                </a:lnTo>
                <a:lnTo>
                  <a:pt x="704" y="390"/>
                </a:lnTo>
                <a:lnTo>
                  <a:pt x="692" y="402"/>
                </a:lnTo>
                <a:lnTo>
                  <a:pt x="677" y="425"/>
                </a:lnTo>
                <a:lnTo>
                  <a:pt x="675" y="446"/>
                </a:lnTo>
                <a:lnTo>
                  <a:pt x="677" y="472"/>
                </a:lnTo>
                <a:lnTo>
                  <a:pt x="670" y="498"/>
                </a:lnTo>
                <a:lnTo>
                  <a:pt x="659" y="503"/>
                </a:lnTo>
                <a:lnTo>
                  <a:pt x="655" y="517"/>
                </a:lnTo>
                <a:lnTo>
                  <a:pt x="643" y="529"/>
                </a:lnTo>
                <a:lnTo>
                  <a:pt x="640" y="542"/>
                </a:lnTo>
                <a:lnTo>
                  <a:pt x="625" y="557"/>
                </a:lnTo>
                <a:lnTo>
                  <a:pt x="599" y="583"/>
                </a:lnTo>
                <a:lnTo>
                  <a:pt x="578" y="591"/>
                </a:lnTo>
                <a:lnTo>
                  <a:pt x="563" y="588"/>
                </a:lnTo>
                <a:lnTo>
                  <a:pt x="536" y="601"/>
                </a:lnTo>
                <a:lnTo>
                  <a:pt x="509" y="630"/>
                </a:lnTo>
                <a:lnTo>
                  <a:pt x="504" y="642"/>
                </a:lnTo>
                <a:lnTo>
                  <a:pt x="504" y="656"/>
                </a:lnTo>
                <a:lnTo>
                  <a:pt x="509" y="672"/>
                </a:lnTo>
                <a:lnTo>
                  <a:pt x="497" y="690"/>
                </a:lnTo>
                <a:lnTo>
                  <a:pt x="497" y="703"/>
                </a:lnTo>
                <a:lnTo>
                  <a:pt x="475" y="718"/>
                </a:lnTo>
                <a:lnTo>
                  <a:pt x="458" y="728"/>
                </a:lnTo>
                <a:lnTo>
                  <a:pt x="445" y="746"/>
                </a:lnTo>
                <a:lnTo>
                  <a:pt x="440" y="762"/>
                </a:lnTo>
                <a:lnTo>
                  <a:pt x="422" y="782"/>
                </a:lnTo>
                <a:lnTo>
                  <a:pt x="415" y="778"/>
                </a:lnTo>
                <a:lnTo>
                  <a:pt x="400" y="778"/>
                </a:lnTo>
                <a:lnTo>
                  <a:pt x="383" y="785"/>
                </a:lnTo>
                <a:lnTo>
                  <a:pt x="395" y="795"/>
                </a:lnTo>
                <a:lnTo>
                  <a:pt x="395" y="813"/>
                </a:lnTo>
                <a:lnTo>
                  <a:pt x="393" y="828"/>
                </a:lnTo>
                <a:lnTo>
                  <a:pt x="384" y="839"/>
                </a:lnTo>
                <a:lnTo>
                  <a:pt x="361" y="841"/>
                </a:lnTo>
                <a:lnTo>
                  <a:pt x="343" y="847"/>
                </a:lnTo>
                <a:lnTo>
                  <a:pt x="334" y="858"/>
                </a:lnTo>
                <a:lnTo>
                  <a:pt x="334" y="876"/>
                </a:lnTo>
                <a:lnTo>
                  <a:pt x="311" y="882"/>
                </a:lnTo>
                <a:lnTo>
                  <a:pt x="294" y="876"/>
                </a:lnTo>
                <a:lnTo>
                  <a:pt x="289" y="888"/>
                </a:lnTo>
                <a:lnTo>
                  <a:pt x="297" y="895"/>
                </a:lnTo>
                <a:lnTo>
                  <a:pt x="291" y="923"/>
                </a:lnTo>
                <a:lnTo>
                  <a:pt x="284" y="946"/>
                </a:lnTo>
                <a:lnTo>
                  <a:pt x="262" y="946"/>
                </a:lnTo>
                <a:lnTo>
                  <a:pt x="254" y="956"/>
                </a:lnTo>
                <a:lnTo>
                  <a:pt x="256" y="974"/>
                </a:lnTo>
                <a:lnTo>
                  <a:pt x="269" y="974"/>
                </a:lnTo>
                <a:lnTo>
                  <a:pt x="277" y="986"/>
                </a:lnTo>
                <a:lnTo>
                  <a:pt x="272" y="1003"/>
                </a:lnTo>
                <a:lnTo>
                  <a:pt x="260" y="1006"/>
                </a:lnTo>
                <a:lnTo>
                  <a:pt x="240" y="1013"/>
                </a:lnTo>
                <a:lnTo>
                  <a:pt x="234" y="1028"/>
                </a:lnTo>
                <a:lnTo>
                  <a:pt x="232" y="1050"/>
                </a:lnTo>
                <a:lnTo>
                  <a:pt x="220" y="1060"/>
                </a:lnTo>
                <a:lnTo>
                  <a:pt x="264" y="1098"/>
                </a:lnTo>
                <a:lnTo>
                  <a:pt x="277" y="1116"/>
                </a:lnTo>
                <a:lnTo>
                  <a:pt x="270" y="1128"/>
                </a:lnTo>
                <a:lnTo>
                  <a:pt x="250" y="1120"/>
                </a:lnTo>
                <a:lnTo>
                  <a:pt x="234" y="1106"/>
                </a:lnTo>
                <a:lnTo>
                  <a:pt x="210" y="1094"/>
                </a:lnTo>
                <a:lnTo>
                  <a:pt x="189" y="1076"/>
                </a:lnTo>
                <a:lnTo>
                  <a:pt x="175" y="1053"/>
                </a:lnTo>
                <a:lnTo>
                  <a:pt x="173" y="1035"/>
                </a:lnTo>
                <a:lnTo>
                  <a:pt x="176" y="1021"/>
                </a:lnTo>
                <a:lnTo>
                  <a:pt x="175" y="901"/>
                </a:lnTo>
                <a:lnTo>
                  <a:pt x="169" y="876"/>
                </a:lnTo>
                <a:lnTo>
                  <a:pt x="153" y="854"/>
                </a:lnTo>
                <a:lnTo>
                  <a:pt x="153" y="833"/>
                </a:lnTo>
                <a:lnTo>
                  <a:pt x="163" y="810"/>
                </a:lnTo>
                <a:lnTo>
                  <a:pt x="173" y="781"/>
                </a:lnTo>
                <a:lnTo>
                  <a:pt x="169" y="750"/>
                </a:lnTo>
                <a:lnTo>
                  <a:pt x="168" y="738"/>
                </a:lnTo>
                <a:lnTo>
                  <a:pt x="166" y="721"/>
                </a:lnTo>
                <a:lnTo>
                  <a:pt x="170" y="713"/>
                </a:lnTo>
                <a:lnTo>
                  <a:pt x="175" y="681"/>
                </a:lnTo>
                <a:lnTo>
                  <a:pt x="170" y="664"/>
                </a:lnTo>
                <a:lnTo>
                  <a:pt x="178" y="623"/>
                </a:lnTo>
                <a:lnTo>
                  <a:pt x="170" y="588"/>
                </a:lnTo>
                <a:lnTo>
                  <a:pt x="176" y="570"/>
                </a:lnTo>
                <a:lnTo>
                  <a:pt x="185" y="535"/>
                </a:lnTo>
                <a:lnTo>
                  <a:pt x="176" y="513"/>
                </a:lnTo>
                <a:lnTo>
                  <a:pt x="158" y="495"/>
                </a:lnTo>
                <a:lnTo>
                  <a:pt x="153" y="478"/>
                </a:lnTo>
                <a:lnTo>
                  <a:pt x="133" y="460"/>
                </a:lnTo>
                <a:lnTo>
                  <a:pt x="111" y="450"/>
                </a:lnTo>
                <a:lnTo>
                  <a:pt x="81" y="444"/>
                </a:lnTo>
                <a:lnTo>
                  <a:pt x="66" y="418"/>
                </a:lnTo>
                <a:lnTo>
                  <a:pt x="46" y="395"/>
                </a:lnTo>
                <a:lnTo>
                  <a:pt x="45" y="374"/>
                </a:lnTo>
                <a:lnTo>
                  <a:pt x="42" y="355"/>
                </a:lnTo>
                <a:lnTo>
                  <a:pt x="37" y="343"/>
                </a:lnTo>
                <a:lnTo>
                  <a:pt x="27" y="327"/>
                </a:lnTo>
                <a:lnTo>
                  <a:pt x="12" y="320"/>
                </a:lnTo>
                <a:lnTo>
                  <a:pt x="1" y="305"/>
                </a:lnTo>
                <a:lnTo>
                  <a:pt x="14" y="294"/>
                </a:lnTo>
                <a:lnTo>
                  <a:pt x="14" y="261"/>
                </a:lnTo>
                <a:lnTo>
                  <a:pt x="7" y="245"/>
                </a:lnTo>
                <a:lnTo>
                  <a:pt x="0" y="228"/>
                </a:lnTo>
                <a:lnTo>
                  <a:pt x="7" y="204"/>
                </a:lnTo>
                <a:lnTo>
                  <a:pt x="35" y="146"/>
                </a:lnTo>
                <a:lnTo>
                  <a:pt x="37" y="119"/>
                </a:lnTo>
                <a:lnTo>
                  <a:pt x="54" y="92"/>
                </a:lnTo>
                <a:lnTo>
                  <a:pt x="54" y="77"/>
                </a:lnTo>
                <a:lnTo>
                  <a:pt x="56" y="49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Oval 34"/>
          <p:cNvSpPr>
            <a:spLocks noChangeArrowheads="1"/>
          </p:cNvSpPr>
          <p:nvPr/>
        </p:nvSpPr>
        <p:spPr bwMode="auto">
          <a:xfrm>
            <a:off x="3660775" y="1752600"/>
            <a:ext cx="1531938" cy="15319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266700" indent="-266700" algn="ctr">
              <a:lnSpc>
                <a:spcPct val="94000"/>
              </a:lnSpc>
              <a:spcBef>
                <a:spcPct val="50000"/>
              </a:spcBef>
              <a:buFont typeface="Wingdings" pitchFamily="2" charset="2"/>
              <a:buChar char="§"/>
            </a:pPr>
            <a:endParaRPr lang="de-CH"/>
          </a:p>
        </p:txBody>
      </p:sp>
      <p:grpSp>
        <p:nvGrpSpPr>
          <p:cNvPr id="19483" name="Group 35"/>
          <p:cNvGrpSpPr>
            <a:grpSpLocks/>
          </p:cNvGrpSpPr>
          <p:nvPr/>
        </p:nvGrpSpPr>
        <p:grpSpPr bwMode="auto">
          <a:xfrm>
            <a:off x="3825875" y="1868488"/>
            <a:ext cx="1119188" cy="1249362"/>
            <a:chOff x="2019" y="1607"/>
            <a:chExt cx="1301" cy="1597"/>
          </a:xfrm>
        </p:grpSpPr>
        <p:sp>
          <p:nvSpPr>
            <p:cNvPr id="19495" name="Freeform 36"/>
            <p:cNvSpPr>
              <a:spLocks/>
            </p:cNvSpPr>
            <p:nvPr/>
          </p:nvSpPr>
          <p:spPr bwMode="auto">
            <a:xfrm>
              <a:off x="2019" y="2726"/>
              <a:ext cx="152" cy="216"/>
            </a:xfrm>
            <a:custGeom>
              <a:avLst/>
              <a:gdLst>
                <a:gd name="T0" fmla="*/ 88 w 152"/>
                <a:gd name="T1" fmla="*/ 0 h 216"/>
                <a:gd name="T2" fmla="*/ 96 w 152"/>
                <a:gd name="T3" fmla="*/ 18 h 216"/>
                <a:gd name="T4" fmla="*/ 104 w 152"/>
                <a:gd name="T5" fmla="*/ 18 h 216"/>
                <a:gd name="T6" fmla="*/ 126 w 152"/>
                <a:gd name="T7" fmla="*/ 22 h 216"/>
                <a:gd name="T8" fmla="*/ 138 w 152"/>
                <a:gd name="T9" fmla="*/ 27 h 216"/>
                <a:gd name="T10" fmla="*/ 147 w 152"/>
                <a:gd name="T11" fmla="*/ 44 h 216"/>
                <a:gd name="T12" fmla="*/ 150 w 152"/>
                <a:gd name="T13" fmla="*/ 50 h 216"/>
                <a:gd name="T14" fmla="*/ 122 w 152"/>
                <a:gd name="T15" fmla="*/ 62 h 216"/>
                <a:gd name="T16" fmla="*/ 115 w 152"/>
                <a:gd name="T17" fmla="*/ 82 h 216"/>
                <a:gd name="T18" fmla="*/ 107 w 152"/>
                <a:gd name="T19" fmla="*/ 101 h 216"/>
                <a:gd name="T20" fmla="*/ 101 w 152"/>
                <a:gd name="T21" fmla="*/ 115 h 216"/>
                <a:gd name="T22" fmla="*/ 89 w 152"/>
                <a:gd name="T23" fmla="*/ 111 h 216"/>
                <a:gd name="T24" fmla="*/ 87 w 152"/>
                <a:gd name="T25" fmla="*/ 126 h 216"/>
                <a:gd name="T26" fmla="*/ 88 w 152"/>
                <a:gd name="T27" fmla="*/ 141 h 216"/>
                <a:gd name="T28" fmla="*/ 77 w 152"/>
                <a:gd name="T29" fmla="*/ 155 h 216"/>
                <a:gd name="T30" fmla="*/ 75 w 152"/>
                <a:gd name="T31" fmla="*/ 174 h 216"/>
                <a:gd name="T32" fmla="*/ 77 w 152"/>
                <a:gd name="T33" fmla="*/ 186 h 216"/>
                <a:gd name="T34" fmla="*/ 58 w 152"/>
                <a:gd name="T35" fmla="*/ 196 h 216"/>
                <a:gd name="T36" fmla="*/ 57 w 152"/>
                <a:gd name="T37" fmla="*/ 213 h 216"/>
                <a:gd name="T38" fmla="*/ 29 w 152"/>
                <a:gd name="T39" fmla="*/ 215 h 216"/>
                <a:gd name="T40" fmla="*/ 10 w 152"/>
                <a:gd name="T41" fmla="*/ 200 h 216"/>
                <a:gd name="T42" fmla="*/ 0 w 152"/>
                <a:gd name="T43" fmla="*/ 194 h 216"/>
                <a:gd name="T44" fmla="*/ 11 w 152"/>
                <a:gd name="T45" fmla="*/ 178 h 216"/>
                <a:gd name="T46" fmla="*/ 24 w 152"/>
                <a:gd name="T47" fmla="*/ 155 h 216"/>
                <a:gd name="T48" fmla="*/ 22 w 152"/>
                <a:gd name="T49" fmla="*/ 142 h 216"/>
                <a:gd name="T50" fmla="*/ 15 w 152"/>
                <a:gd name="T51" fmla="*/ 133 h 216"/>
                <a:gd name="T52" fmla="*/ 26 w 152"/>
                <a:gd name="T53" fmla="*/ 124 h 216"/>
                <a:gd name="T54" fmla="*/ 11 w 152"/>
                <a:gd name="T55" fmla="*/ 126 h 216"/>
                <a:gd name="T56" fmla="*/ 15 w 152"/>
                <a:gd name="T57" fmla="*/ 111 h 216"/>
                <a:gd name="T58" fmla="*/ 21 w 152"/>
                <a:gd name="T59" fmla="*/ 98 h 216"/>
                <a:gd name="T60" fmla="*/ 26 w 152"/>
                <a:gd name="T61" fmla="*/ 91 h 216"/>
                <a:gd name="T62" fmla="*/ 41 w 152"/>
                <a:gd name="T63" fmla="*/ 82 h 216"/>
                <a:gd name="T64" fmla="*/ 60 w 152"/>
                <a:gd name="T65" fmla="*/ 56 h 216"/>
                <a:gd name="T66" fmla="*/ 68 w 152"/>
                <a:gd name="T67" fmla="*/ 38 h 216"/>
                <a:gd name="T68" fmla="*/ 73 w 152"/>
                <a:gd name="T69" fmla="*/ 18 h 2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2" h="216">
                  <a:moveTo>
                    <a:pt x="77" y="2"/>
                  </a:moveTo>
                  <a:lnTo>
                    <a:pt x="88" y="0"/>
                  </a:lnTo>
                  <a:lnTo>
                    <a:pt x="95" y="8"/>
                  </a:lnTo>
                  <a:lnTo>
                    <a:pt x="96" y="18"/>
                  </a:lnTo>
                  <a:lnTo>
                    <a:pt x="99" y="20"/>
                  </a:lnTo>
                  <a:lnTo>
                    <a:pt x="104" y="18"/>
                  </a:lnTo>
                  <a:lnTo>
                    <a:pt x="122" y="25"/>
                  </a:lnTo>
                  <a:lnTo>
                    <a:pt x="126" y="22"/>
                  </a:lnTo>
                  <a:lnTo>
                    <a:pt x="133" y="21"/>
                  </a:lnTo>
                  <a:lnTo>
                    <a:pt x="138" y="27"/>
                  </a:lnTo>
                  <a:lnTo>
                    <a:pt x="142" y="37"/>
                  </a:lnTo>
                  <a:lnTo>
                    <a:pt x="147" y="44"/>
                  </a:lnTo>
                  <a:lnTo>
                    <a:pt x="151" y="47"/>
                  </a:lnTo>
                  <a:lnTo>
                    <a:pt x="150" y="50"/>
                  </a:lnTo>
                  <a:lnTo>
                    <a:pt x="137" y="54"/>
                  </a:lnTo>
                  <a:lnTo>
                    <a:pt x="122" y="62"/>
                  </a:lnTo>
                  <a:lnTo>
                    <a:pt x="123" y="75"/>
                  </a:lnTo>
                  <a:lnTo>
                    <a:pt x="115" y="82"/>
                  </a:lnTo>
                  <a:lnTo>
                    <a:pt x="108" y="88"/>
                  </a:lnTo>
                  <a:lnTo>
                    <a:pt x="107" y="101"/>
                  </a:lnTo>
                  <a:lnTo>
                    <a:pt x="107" y="109"/>
                  </a:lnTo>
                  <a:lnTo>
                    <a:pt x="101" y="115"/>
                  </a:lnTo>
                  <a:lnTo>
                    <a:pt x="97" y="109"/>
                  </a:lnTo>
                  <a:lnTo>
                    <a:pt x="89" y="111"/>
                  </a:lnTo>
                  <a:lnTo>
                    <a:pt x="88" y="115"/>
                  </a:lnTo>
                  <a:lnTo>
                    <a:pt x="87" y="126"/>
                  </a:lnTo>
                  <a:lnTo>
                    <a:pt x="90" y="130"/>
                  </a:lnTo>
                  <a:lnTo>
                    <a:pt x="88" y="141"/>
                  </a:lnTo>
                  <a:lnTo>
                    <a:pt x="83" y="146"/>
                  </a:lnTo>
                  <a:lnTo>
                    <a:pt x="77" y="155"/>
                  </a:lnTo>
                  <a:lnTo>
                    <a:pt x="74" y="162"/>
                  </a:lnTo>
                  <a:lnTo>
                    <a:pt x="75" y="174"/>
                  </a:lnTo>
                  <a:lnTo>
                    <a:pt x="81" y="182"/>
                  </a:lnTo>
                  <a:lnTo>
                    <a:pt x="77" y="186"/>
                  </a:lnTo>
                  <a:lnTo>
                    <a:pt x="63" y="191"/>
                  </a:lnTo>
                  <a:lnTo>
                    <a:pt x="58" y="196"/>
                  </a:lnTo>
                  <a:lnTo>
                    <a:pt x="57" y="202"/>
                  </a:lnTo>
                  <a:lnTo>
                    <a:pt x="57" y="213"/>
                  </a:lnTo>
                  <a:lnTo>
                    <a:pt x="41" y="213"/>
                  </a:lnTo>
                  <a:lnTo>
                    <a:pt x="29" y="215"/>
                  </a:lnTo>
                  <a:lnTo>
                    <a:pt x="17" y="200"/>
                  </a:lnTo>
                  <a:lnTo>
                    <a:pt x="10" y="200"/>
                  </a:lnTo>
                  <a:lnTo>
                    <a:pt x="4" y="200"/>
                  </a:lnTo>
                  <a:lnTo>
                    <a:pt x="0" y="194"/>
                  </a:lnTo>
                  <a:lnTo>
                    <a:pt x="4" y="189"/>
                  </a:lnTo>
                  <a:lnTo>
                    <a:pt x="11" y="178"/>
                  </a:lnTo>
                  <a:lnTo>
                    <a:pt x="15" y="167"/>
                  </a:lnTo>
                  <a:lnTo>
                    <a:pt x="24" y="155"/>
                  </a:lnTo>
                  <a:lnTo>
                    <a:pt x="26" y="147"/>
                  </a:lnTo>
                  <a:lnTo>
                    <a:pt x="22" y="142"/>
                  </a:lnTo>
                  <a:lnTo>
                    <a:pt x="17" y="136"/>
                  </a:lnTo>
                  <a:lnTo>
                    <a:pt x="15" y="133"/>
                  </a:lnTo>
                  <a:lnTo>
                    <a:pt x="22" y="131"/>
                  </a:lnTo>
                  <a:lnTo>
                    <a:pt x="26" y="124"/>
                  </a:lnTo>
                  <a:lnTo>
                    <a:pt x="19" y="122"/>
                  </a:lnTo>
                  <a:lnTo>
                    <a:pt x="11" y="126"/>
                  </a:lnTo>
                  <a:lnTo>
                    <a:pt x="11" y="116"/>
                  </a:lnTo>
                  <a:lnTo>
                    <a:pt x="15" y="111"/>
                  </a:lnTo>
                  <a:lnTo>
                    <a:pt x="19" y="105"/>
                  </a:lnTo>
                  <a:lnTo>
                    <a:pt x="21" y="98"/>
                  </a:lnTo>
                  <a:lnTo>
                    <a:pt x="22" y="93"/>
                  </a:lnTo>
                  <a:lnTo>
                    <a:pt x="26" y="91"/>
                  </a:lnTo>
                  <a:lnTo>
                    <a:pt x="31" y="95"/>
                  </a:lnTo>
                  <a:lnTo>
                    <a:pt x="41" y="82"/>
                  </a:lnTo>
                  <a:lnTo>
                    <a:pt x="46" y="73"/>
                  </a:lnTo>
                  <a:lnTo>
                    <a:pt x="60" y="56"/>
                  </a:lnTo>
                  <a:lnTo>
                    <a:pt x="60" y="49"/>
                  </a:lnTo>
                  <a:lnTo>
                    <a:pt x="68" y="38"/>
                  </a:lnTo>
                  <a:lnTo>
                    <a:pt x="70" y="25"/>
                  </a:lnTo>
                  <a:lnTo>
                    <a:pt x="73" y="18"/>
                  </a:lnTo>
                  <a:lnTo>
                    <a:pt x="77" y="2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6" name="Group 37"/>
            <p:cNvGrpSpPr>
              <a:grpSpLocks/>
            </p:cNvGrpSpPr>
            <p:nvPr/>
          </p:nvGrpSpPr>
          <p:grpSpPr bwMode="auto">
            <a:xfrm>
              <a:off x="2076" y="2658"/>
              <a:ext cx="420" cy="355"/>
              <a:chOff x="2076" y="2658"/>
              <a:chExt cx="420" cy="355"/>
            </a:xfrm>
          </p:grpSpPr>
          <p:sp>
            <p:nvSpPr>
              <p:cNvPr id="19597" name="Freeform 38"/>
              <p:cNvSpPr>
                <a:spLocks/>
              </p:cNvSpPr>
              <p:nvPr/>
            </p:nvSpPr>
            <p:spPr bwMode="auto">
              <a:xfrm>
                <a:off x="2076" y="2658"/>
                <a:ext cx="400" cy="355"/>
              </a:xfrm>
              <a:custGeom>
                <a:avLst/>
                <a:gdLst>
                  <a:gd name="T0" fmla="*/ 18 w 400"/>
                  <a:gd name="T1" fmla="*/ 64 h 355"/>
                  <a:gd name="T2" fmla="*/ 31 w 400"/>
                  <a:gd name="T3" fmla="*/ 39 h 355"/>
                  <a:gd name="T4" fmla="*/ 28 w 400"/>
                  <a:gd name="T5" fmla="*/ 29 h 355"/>
                  <a:gd name="T6" fmla="*/ 22 w 400"/>
                  <a:gd name="T7" fmla="*/ 21 h 355"/>
                  <a:gd name="T8" fmla="*/ 44 w 400"/>
                  <a:gd name="T9" fmla="*/ 10 h 355"/>
                  <a:gd name="T10" fmla="*/ 60 w 400"/>
                  <a:gd name="T11" fmla="*/ 6 h 355"/>
                  <a:gd name="T12" fmla="*/ 77 w 400"/>
                  <a:gd name="T13" fmla="*/ 2 h 355"/>
                  <a:gd name="T14" fmla="*/ 109 w 400"/>
                  <a:gd name="T15" fmla="*/ 28 h 355"/>
                  <a:gd name="T16" fmla="*/ 133 w 400"/>
                  <a:gd name="T17" fmla="*/ 29 h 355"/>
                  <a:gd name="T18" fmla="*/ 197 w 400"/>
                  <a:gd name="T19" fmla="*/ 59 h 355"/>
                  <a:gd name="T20" fmla="*/ 224 w 400"/>
                  <a:gd name="T21" fmla="*/ 66 h 355"/>
                  <a:gd name="T22" fmla="*/ 243 w 400"/>
                  <a:gd name="T23" fmla="*/ 81 h 355"/>
                  <a:gd name="T24" fmla="*/ 261 w 400"/>
                  <a:gd name="T25" fmla="*/ 83 h 355"/>
                  <a:gd name="T26" fmla="*/ 261 w 400"/>
                  <a:gd name="T27" fmla="*/ 91 h 355"/>
                  <a:gd name="T28" fmla="*/ 290 w 400"/>
                  <a:gd name="T29" fmla="*/ 119 h 355"/>
                  <a:gd name="T30" fmla="*/ 314 w 400"/>
                  <a:gd name="T31" fmla="*/ 130 h 355"/>
                  <a:gd name="T32" fmla="*/ 350 w 400"/>
                  <a:gd name="T33" fmla="*/ 141 h 355"/>
                  <a:gd name="T34" fmla="*/ 357 w 400"/>
                  <a:gd name="T35" fmla="*/ 153 h 355"/>
                  <a:gd name="T36" fmla="*/ 372 w 400"/>
                  <a:gd name="T37" fmla="*/ 159 h 355"/>
                  <a:gd name="T38" fmla="*/ 386 w 400"/>
                  <a:gd name="T39" fmla="*/ 159 h 355"/>
                  <a:gd name="T40" fmla="*/ 396 w 400"/>
                  <a:gd name="T41" fmla="*/ 159 h 355"/>
                  <a:gd name="T42" fmla="*/ 399 w 400"/>
                  <a:gd name="T43" fmla="*/ 175 h 355"/>
                  <a:gd name="T44" fmla="*/ 365 w 400"/>
                  <a:gd name="T45" fmla="*/ 202 h 355"/>
                  <a:gd name="T46" fmla="*/ 316 w 400"/>
                  <a:gd name="T47" fmla="*/ 212 h 355"/>
                  <a:gd name="T48" fmla="*/ 303 w 400"/>
                  <a:gd name="T49" fmla="*/ 225 h 355"/>
                  <a:gd name="T50" fmla="*/ 288 w 400"/>
                  <a:gd name="T51" fmla="*/ 230 h 355"/>
                  <a:gd name="T52" fmla="*/ 273 w 400"/>
                  <a:gd name="T53" fmla="*/ 246 h 355"/>
                  <a:gd name="T54" fmla="*/ 257 w 400"/>
                  <a:gd name="T55" fmla="*/ 258 h 355"/>
                  <a:gd name="T56" fmla="*/ 262 w 400"/>
                  <a:gd name="T57" fmla="*/ 277 h 355"/>
                  <a:gd name="T58" fmla="*/ 264 w 400"/>
                  <a:gd name="T59" fmla="*/ 292 h 355"/>
                  <a:gd name="T60" fmla="*/ 255 w 400"/>
                  <a:gd name="T61" fmla="*/ 297 h 355"/>
                  <a:gd name="T62" fmla="*/ 230 w 400"/>
                  <a:gd name="T63" fmla="*/ 319 h 355"/>
                  <a:gd name="T64" fmla="*/ 221 w 400"/>
                  <a:gd name="T65" fmla="*/ 328 h 355"/>
                  <a:gd name="T66" fmla="*/ 204 w 400"/>
                  <a:gd name="T67" fmla="*/ 334 h 355"/>
                  <a:gd name="T68" fmla="*/ 188 w 400"/>
                  <a:gd name="T69" fmla="*/ 338 h 355"/>
                  <a:gd name="T70" fmla="*/ 179 w 400"/>
                  <a:gd name="T71" fmla="*/ 348 h 355"/>
                  <a:gd name="T72" fmla="*/ 164 w 400"/>
                  <a:gd name="T73" fmla="*/ 352 h 355"/>
                  <a:gd name="T74" fmla="*/ 135 w 400"/>
                  <a:gd name="T75" fmla="*/ 348 h 355"/>
                  <a:gd name="T76" fmla="*/ 89 w 400"/>
                  <a:gd name="T77" fmla="*/ 334 h 355"/>
                  <a:gd name="T78" fmla="*/ 67 w 400"/>
                  <a:gd name="T79" fmla="*/ 343 h 355"/>
                  <a:gd name="T80" fmla="*/ 47 w 400"/>
                  <a:gd name="T81" fmla="*/ 350 h 355"/>
                  <a:gd name="T82" fmla="*/ 22 w 400"/>
                  <a:gd name="T83" fmla="*/ 332 h 355"/>
                  <a:gd name="T84" fmla="*/ 13 w 400"/>
                  <a:gd name="T85" fmla="*/ 290 h 355"/>
                  <a:gd name="T86" fmla="*/ 0 w 400"/>
                  <a:gd name="T87" fmla="*/ 276 h 355"/>
                  <a:gd name="T88" fmla="*/ 5 w 400"/>
                  <a:gd name="T89" fmla="*/ 259 h 355"/>
                  <a:gd name="T90" fmla="*/ 24 w 400"/>
                  <a:gd name="T91" fmla="*/ 250 h 355"/>
                  <a:gd name="T92" fmla="*/ 16 w 400"/>
                  <a:gd name="T93" fmla="*/ 230 h 355"/>
                  <a:gd name="T94" fmla="*/ 33 w 400"/>
                  <a:gd name="T95" fmla="*/ 208 h 355"/>
                  <a:gd name="T96" fmla="*/ 29 w 400"/>
                  <a:gd name="T97" fmla="*/ 192 h 355"/>
                  <a:gd name="T98" fmla="*/ 34 w 400"/>
                  <a:gd name="T99" fmla="*/ 177 h 355"/>
                  <a:gd name="T100" fmla="*/ 44 w 400"/>
                  <a:gd name="T101" fmla="*/ 183 h 355"/>
                  <a:gd name="T102" fmla="*/ 51 w 400"/>
                  <a:gd name="T103" fmla="*/ 155 h 355"/>
                  <a:gd name="T104" fmla="*/ 65 w 400"/>
                  <a:gd name="T105" fmla="*/ 135 h 355"/>
                  <a:gd name="T106" fmla="*/ 80 w 400"/>
                  <a:gd name="T107" fmla="*/ 121 h 355"/>
                  <a:gd name="T108" fmla="*/ 95 w 400"/>
                  <a:gd name="T109" fmla="*/ 115 h 355"/>
                  <a:gd name="T110" fmla="*/ 78 w 400"/>
                  <a:gd name="T111" fmla="*/ 91 h 355"/>
                  <a:gd name="T112" fmla="*/ 64 w 400"/>
                  <a:gd name="T113" fmla="*/ 93 h 355"/>
                  <a:gd name="T114" fmla="*/ 46 w 400"/>
                  <a:gd name="T115" fmla="*/ 86 h 355"/>
                  <a:gd name="T116" fmla="*/ 38 w 400"/>
                  <a:gd name="T117" fmla="*/ 84 h 355"/>
                  <a:gd name="T118" fmla="*/ 33 w 400"/>
                  <a:gd name="T119" fmla="*/ 70 h 355"/>
                  <a:gd name="T120" fmla="*/ 20 w 400"/>
                  <a:gd name="T121" fmla="*/ 70 h 3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00" h="355">
                    <a:moveTo>
                      <a:pt x="20" y="70"/>
                    </a:moveTo>
                    <a:lnTo>
                      <a:pt x="18" y="64"/>
                    </a:lnTo>
                    <a:lnTo>
                      <a:pt x="20" y="57"/>
                    </a:lnTo>
                    <a:lnTo>
                      <a:pt x="31" y="39"/>
                    </a:lnTo>
                    <a:lnTo>
                      <a:pt x="26" y="35"/>
                    </a:lnTo>
                    <a:lnTo>
                      <a:pt x="28" y="29"/>
                    </a:lnTo>
                    <a:lnTo>
                      <a:pt x="22" y="28"/>
                    </a:lnTo>
                    <a:lnTo>
                      <a:pt x="22" y="21"/>
                    </a:lnTo>
                    <a:lnTo>
                      <a:pt x="26" y="15"/>
                    </a:lnTo>
                    <a:lnTo>
                      <a:pt x="44" y="10"/>
                    </a:lnTo>
                    <a:lnTo>
                      <a:pt x="59" y="11"/>
                    </a:lnTo>
                    <a:lnTo>
                      <a:pt x="60" y="6"/>
                    </a:lnTo>
                    <a:lnTo>
                      <a:pt x="71" y="0"/>
                    </a:lnTo>
                    <a:lnTo>
                      <a:pt x="77" y="2"/>
                    </a:lnTo>
                    <a:lnTo>
                      <a:pt x="89" y="19"/>
                    </a:lnTo>
                    <a:lnTo>
                      <a:pt x="109" y="28"/>
                    </a:lnTo>
                    <a:lnTo>
                      <a:pt x="128" y="28"/>
                    </a:lnTo>
                    <a:lnTo>
                      <a:pt x="133" y="29"/>
                    </a:lnTo>
                    <a:lnTo>
                      <a:pt x="182" y="57"/>
                    </a:lnTo>
                    <a:lnTo>
                      <a:pt x="197" y="59"/>
                    </a:lnTo>
                    <a:lnTo>
                      <a:pt x="208" y="70"/>
                    </a:lnTo>
                    <a:lnTo>
                      <a:pt x="224" y="66"/>
                    </a:lnTo>
                    <a:lnTo>
                      <a:pt x="233" y="72"/>
                    </a:lnTo>
                    <a:lnTo>
                      <a:pt x="243" y="81"/>
                    </a:lnTo>
                    <a:lnTo>
                      <a:pt x="253" y="81"/>
                    </a:lnTo>
                    <a:lnTo>
                      <a:pt x="261" y="83"/>
                    </a:lnTo>
                    <a:lnTo>
                      <a:pt x="264" y="86"/>
                    </a:lnTo>
                    <a:lnTo>
                      <a:pt x="261" y="91"/>
                    </a:lnTo>
                    <a:lnTo>
                      <a:pt x="261" y="99"/>
                    </a:lnTo>
                    <a:lnTo>
                      <a:pt x="290" y="119"/>
                    </a:lnTo>
                    <a:lnTo>
                      <a:pt x="306" y="132"/>
                    </a:lnTo>
                    <a:lnTo>
                      <a:pt x="314" y="130"/>
                    </a:lnTo>
                    <a:lnTo>
                      <a:pt x="322" y="128"/>
                    </a:lnTo>
                    <a:lnTo>
                      <a:pt x="350" y="141"/>
                    </a:lnTo>
                    <a:lnTo>
                      <a:pt x="353" y="150"/>
                    </a:lnTo>
                    <a:lnTo>
                      <a:pt x="357" y="153"/>
                    </a:lnTo>
                    <a:lnTo>
                      <a:pt x="366" y="155"/>
                    </a:lnTo>
                    <a:lnTo>
                      <a:pt x="372" y="159"/>
                    </a:lnTo>
                    <a:lnTo>
                      <a:pt x="379" y="159"/>
                    </a:lnTo>
                    <a:lnTo>
                      <a:pt x="386" y="159"/>
                    </a:lnTo>
                    <a:lnTo>
                      <a:pt x="394" y="161"/>
                    </a:lnTo>
                    <a:lnTo>
                      <a:pt x="396" y="159"/>
                    </a:lnTo>
                    <a:lnTo>
                      <a:pt x="399" y="166"/>
                    </a:lnTo>
                    <a:lnTo>
                      <a:pt x="399" y="175"/>
                    </a:lnTo>
                    <a:lnTo>
                      <a:pt x="394" y="181"/>
                    </a:lnTo>
                    <a:lnTo>
                      <a:pt x="365" y="202"/>
                    </a:lnTo>
                    <a:lnTo>
                      <a:pt x="352" y="202"/>
                    </a:lnTo>
                    <a:lnTo>
                      <a:pt x="316" y="212"/>
                    </a:lnTo>
                    <a:lnTo>
                      <a:pt x="303" y="214"/>
                    </a:lnTo>
                    <a:lnTo>
                      <a:pt x="303" y="225"/>
                    </a:lnTo>
                    <a:lnTo>
                      <a:pt x="295" y="225"/>
                    </a:lnTo>
                    <a:lnTo>
                      <a:pt x="288" y="230"/>
                    </a:lnTo>
                    <a:lnTo>
                      <a:pt x="281" y="239"/>
                    </a:lnTo>
                    <a:lnTo>
                      <a:pt x="273" y="246"/>
                    </a:lnTo>
                    <a:lnTo>
                      <a:pt x="264" y="248"/>
                    </a:lnTo>
                    <a:lnTo>
                      <a:pt x="257" y="258"/>
                    </a:lnTo>
                    <a:lnTo>
                      <a:pt x="257" y="270"/>
                    </a:lnTo>
                    <a:lnTo>
                      <a:pt x="262" y="277"/>
                    </a:lnTo>
                    <a:lnTo>
                      <a:pt x="264" y="283"/>
                    </a:lnTo>
                    <a:lnTo>
                      <a:pt x="264" y="292"/>
                    </a:lnTo>
                    <a:lnTo>
                      <a:pt x="262" y="295"/>
                    </a:lnTo>
                    <a:lnTo>
                      <a:pt x="255" y="297"/>
                    </a:lnTo>
                    <a:lnTo>
                      <a:pt x="244" y="307"/>
                    </a:lnTo>
                    <a:lnTo>
                      <a:pt x="230" y="319"/>
                    </a:lnTo>
                    <a:lnTo>
                      <a:pt x="224" y="325"/>
                    </a:lnTo>
                    <a:lnTo>
                      <a:pt x="221" y="328"/>
                    </a:lnTo>
                    <a:lnTo>
                      <a:pt x="221" y="334"/>
                    </a:lnTo>
                    <a:lnTo>
                      <a:pt x="204" y="334"/>
                    </a:lnTo>
                    <a:lnTo>
                      <a:pt x="195" y="336"/>
                    </a:lnTo>
                    <a:lnTo>
                      <a:pt x="188" y="338"/>
                    </a:lnTo>
                    <a:lnTo>
                      <a:pt x="184" y="341"/>
                    </a:lnTo>
                    <a:lnTo>
                      <a:pt x="179" y="348"/>
                    </a:lnTo>
                    <a:lnTo>
                      <a:pt x="169" y="352"/>
                    </a:lnTo>
                    <a:lnTo>
                      <a:pt x="164" y="352"/>
                    </a:lnTo>
                    <a:lnTo>
                      <a:pt x="153" y="350"/>
                    </a:lnTo>
                    <a:lnTo>
                      <a:pt x="135" y="348"/>
                    </a:lnTo>
                    <a:lnTo>
                      <a:pt x="102" y="336"/>
                    </a:lnTo>
                    <a:lnTo>
                      <a:pt x="89" y="334"/>
                    </a:lnTo>
                    <a:lnTo>
                      <a:pt x="77" y="338"/>
                    </a:lnTo>
                    <a:lnTo>
                      <a:pt x="67" y="343"/>
                    </a:lnTo>
                    <a:lnTo>
                      <a:pt x="57" y="345"/>
                    </a:lnTo>
                    <a:lnTo>
                      <a:pt x="47" y="350"/>
                    </a:lnTo>
                    <a:lnTo>
                      <a:pt x="42" y="354"/>
                    </a:lnTo>
                    <a:lnTo>
                      <a:pt x="22" y="332"/>
                    </a:lnTo>
                    <a:lnTo>
                      <a:pt x="22" y="301"/>
                    </a:lnTo>
                    <a:lnTo>
                      <a:pt x="13" y="290"/>
                    </a:lnTo>
                    <a:lnTo>
                      <a:pt x="2" y="281"/>
                    </a:lnTo>
                    <a:lnTo>
                      <a:pt x="0" y="276"/>
                    </a:lnTo>
                    <a:lnTo>
                      <a:pt x="0" y="264"/>
                    </a:lnTo>
                    <a:lnTo>
                      <a:pt x="5" y="259"/>
                    </a:lnTo>
                    <a:lnTo>
                      <a:pt x="20" y="254"/>
                    </a:lnTo>
                    <a:lnTo>
                      <a:pt x="24" y="250"/>
                    </a:lnTo>
                    <a:lnTo>
                      <a:pt x="18" y="243"/>
                    </a:lnTo>
                    <a:lnTo>
                      <a:pt x="16" y="230"/>
                    </a:lnTo>
                    <a:lnTo>
                      <a:pt x="22" y="219"/>
                    </a:lnTo>
                    <a:lnTo>
                      <a:pt x="33" y="208"/>
                    </a:lnTo>
                    <a:lnTo>
                      <a:pt x="33" y="199"/>
                    </a:lnTo>
                    <a:lnTo>
                      <a:pt x="29" y="192"/>
                    </a:lnTo>
                    <a:lnTo>
                      <a:pt x="33" y="179"/>
                    </a:lnTo>
                    <a:lnTo>
                      <a:pt x="34" y="177"/>
                    </a:lnTo>
                    <a:lnTo>
                      <a:pt x="40" y="177"/>
                    </a:lnTo>
                    <a:lnTo>
                      <a:pt x="44" y="183"/>
                    </a:lnTo>
                    <a:lnTo>
                      <a:pt x="49" y="175"/>
                    </a:lnTo>
                    <a:lnTo>
                      <a:pt x="51" y="155"/>
                    </a:lnTo>
                    <a:lnTo>
                      <a:pt x="65" y="142"/>
                    </a:lnTo>
                    <a:lnTo>
                      <a:pt x="65" y="135"/>
                    </a:lnTo>
                    <a:lnTo>
                      <a:pt x="65" y="130"/>
                    </a:lnTo>
                    <a:lnTo>
                      <a:pt x="80" y="121"/>
                    </a:lnTo>
                    <a:lnTo>
                      <a:pt x="91" y="119"/>
                    </a:lnTo>
                    <a:lnTo>
                      <a:pt x="95" y="115"/>
                    </a:lnTo>
                    <a:lnTo>
                      <a:pt x="86" y="106"/>
                    </a:lnTo>
                    <a:lnTo>
                      <a:pt x="78" y="91"/>
                    </a:lnTo>
                    <a:lnTo>
                      <a:pt x="75" y="88"/>
                    </a:lnTo>
                    <a:lnTo>
                      <a:pt x="64" y="93"/>
                    </a:lnTo>
                    <a:lnTo>
                      <a:pt x="57" y="90"/>
                    </a:lnTo>
                    <a:lnTo>
                      <a:pt x="46" y="86"/>
                    </a:lnTo>
                    <a:lnTo>
                      <a:pt x="42" y="88"/>
                    </a:lnTo>
                    <a:lnTo>
                      <a:pt x="38" y="84"/>
                    </a:lnTo>
                    <a:lnTo>
                      <a:pt x="38" y="77"/>
                    </a:lnTo>
                    <a:lnTo>
                      <a:pt x="33" y="70"/>
                    </a:lnTo>
                    <a:lnTo>
                      <a:pt x="29" y="68"/>
                    </a:lnTo>
                    <a:lnTo>
                      <a:pt x="20" y="7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8" name="Freeform 39"/>
              <p:cNvSpPr>
                <a:spLocks/>
              </p:cNvSpPr>
              <p:nvPr/>
            </p:nvSpPr>
            <p:spPr bwMode="auto">
              <a:xfrm>
                <a:off x="2380" y="295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8 w 17"/>
                  <a:gd name="T3" fmla="*/ 0 h 17"/>
                  <a:gd name="T4" fmla="*/ 0 w 17"/>
                  <a:gd name="T5" fmla="*/ 10 h 17"/>
                  <a:gd name="T6" fmla="*/ 4 w 17"/>
                  <a:gd name="T7" fmla="*/ 16 h 17"/>
                  <a:gd name="T8" fmla="*/ 12 w 17"/>
                  <a:gd name="T9" fmla="*/ 16 h 17"/>
                  <a:gd name="T10" fmla="*/ 16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8" y="0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2" y="16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9" name="Freeform 40"/>
              <p:cNvSpPr>
                <a:spLocks/>
              </p:cNvSpPr>
              <p:nvPr/>
            </p:nvSpPr>
            <p:spPr bwMode="auto">
              <a:xfrm>
                <a:off x="2424" y="2924"/>
                <a:ext cx="36" cy="29"/>
              </a:xfrm>
              <a:custGeom>
                <a:avLst/>
                <a:gdLst>
                  <a:gd name="T0" fmla="*/ 26 w 36"/>
                  <a:gd name="T1" fmla="*/ 0 h 29"/>
                  <a:gd name="T2" fmla="*/ 23 w 36"/>
                  <a:gd name="T3" fmla="*/ 4 h 29"/>
                  <a:gd name="T4" fmla="*/ 8 w 36"/>
                  <a:gd name="T5" fmla="*/ 6 h 29"/>
                  <a:gd name="T6" fmla="*/ 0 w 36"/>
                  <a:gd name="T7" fmla="*/ 15 h 29"/>
                  <a:gd name="T8" fmla="*/ 11 w 36"/>
                  <a:gd name="T9" fmla="*/ 22 h 29"/>
                  <a:gd name="T10" fmla="*/ 17 w 36"/>
                  <a:gd name="T11" fmla="*/ 28 h 29"/>
                  <a:gd name="T12" fmla="*/ 28 w 36"/>
                  <a:gd name="T13" fmla="*/ 26 h 29"/>
                  <a:gd name="T14" fmla="*/ 35 w 36"/>
                  <a:gd name="T15" fmla="*/ 22 h 29"/>
                  <a:gd name="T16" fmla="*/ 33 w 36"/>
                  <a:gd name="T17" fmla="*/ 15 h 29"/>
                  <a:gd name="T18" fmla="*/ 28 w 36"/>
                  <a:gd name="T19" fmla="*/ 10 h 29"/>
                  <a:gd name="T20" fmla="*/ 26 w 36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6" h="29">
                    <a:moveTo>
                      <a:pt x="26" y="0"/>
                    </a:moveTo>
                    <a:lnTo>
                      <a:pt x="23" y="4"/>
                    </a:lnTo>
                    <a:lnTo>
                      <a:pt x="8" y="6"/>
                    </a:lnTo>
                    <a:lnTo>
                      <a:pt x="0" y="15"/>
                    </a:lnTo>
                    <a:lnTo>
                      <a:pt x="11" y="22"/>
                    </a:lnTo>
                    <a:lnTo>
                      <a:pt x="17" y="28"/>
                    </a:lnTo>
                    <a:lnTo>
                      <a:pt x="28" y="26"/>
                    </a:lnTo>
                    <a:lnTo>
                      <a:pt x="35" y="22"/>
                    </a:lnTo>
                    <a:lnTo>
                      <a:pt x="33" y="15"/>
                    </a:lnTo>
                    <a:lnTo>
                      <a:pt x="28" y="10"/>
                    </a:lnTo>
                    <a:lnTo>
                      <a:pt x="26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0" name="Freeform 41"/>
              <p:cNvSpPr>
                <a:spLocks/>
              </p:cNvSpPr>
              <p:nvPr/>
            </p:nvSpPr>
            <p:spPr bwMode="auto">
              <a:xfrm>
                <a:off x="2479" y="2926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0 w 17"/>
                  <a:gd name="T3" fmla="*/ 4 h 17"/>
                  <a:gd name="T4" fmla="*/ 8 w 17"/>
                  <a:gd name="T5" fmla="*/ 9 h 17"/>
                  <a:gd name="T6" fmla="*/ 16 w 17"/>
                  <a:gd name="T7" fmla="*/ 16 h 17"/>
                  <a:gd name="T8" fmla="*/ 1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0" y="4"/>
                    </a:lnTo>
                    <a:lnTo>
                      <a:pt x="8" y="9"/>
                    </a:lnTo>
                    <a:lnTo>
                      <a:pt x="16" y="16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97" name="Group 42"/>
            <p:cNvGrpSpPr>
              <a:grpSpLocks/>
            </p:cNvGrpSpPr>
            <p:nvPr/>
          </p:nvGrpSpPr>
          <p:grpSpPr bwMode="auto">
            <a:xfrm>
              <a:off x="2611" y="2669"/>
              <a:ext cx="363" cy="458"/>
              <a:chOff x="2611" y="2669"/>
              <a:chExt cx="363" cy="458"/>
            </a:xfrm>
          </p:grpSpPr>
          <p:sp>
            <p:nvSpPr>
              <p:cNvPr id="19594" name="Freeform 43"/>
              <p:cNvSpPr>
                <a:spLocks/>
              </p:cNvSpPr>
              <p:nvPr/>
            </p:nvSpPr>
            <p:spPr bwMode="auto">
              <a:xfrm>
                <a:off x="2623" y="2912"/>
                <a:ext cx="59" cy="95"/>
              </a:xfrm>
              <a:custGeom>
                <a:avLst/>
                <a:gdLst>
                  <a:gd name="T0" fmla="*/ 35 w 59"/>
                  <a:gd name="T1" fmla="*/ 0 h 95"/>
                  <a:gd name="T2" fmla="*/ 26 w 59"/>
                  <a:gd name="T3" fmla="*/ 5 h 95"/>
                  <a:gd name="T4" fmla="*/ 19 w 59"/>
                  <a:gd name="T5" fmla="*/ 10 h 95"/>
                  <a:gd name="T6" fmla="*/ 11 w 59"/>
                  <a:gd name="T7" fmla="*/ 12 h 95"/>
                  <a:gd name="T8" fmla="*/ 0 w 59"/>
                  <a:gd name="T9" fmla="*/ 10 h 95"/>
                  <a:gd name="T10" fmla="*/ 2 w 59"/>
                  <a:gd name="T11" fmla="*/ 22 h 95"/>
                  <a:gd name="T12" fmla="*/ 8 w 59"/>
                  <a:gd name="T13" fmla="*/ 29 h 95"/>
                  <a:gd name="T14" fmla="*/ 6 w 59"/>
                  <a:gd name="T15" fmla="*/ 47 h 95"/>
                  <a:gd name="T16" fmla="*/ 6 w 59"/>
                  <a:gd name="T17" fmla="*/ 56 h 95"/>
                  <a:gd name="T18" fmla="*/ 8 w 59"/>
                  <a:gd name="T19" fmla="*/ 63 h 95"/>
                  <a:gd name="T20" fmla="*/ 2 w 59"/>
                  <a:gd name="T21" fmla="*/ 78 h 95"/>
                  <a:gd name="T22" fmla="*/ 4 w 59"/>
                  <a:gd name="T23" fmla="*/ 89 h 95"/>
                  <a:gd name="T24" fmla="*/ 11 w 59"/>
                  <a:gd name="T25" fmla="*/ 94 h 95"/>
                  <a:gd name="T26" fmla="*/ 22 w 59"/>
                  <a:gd name="T27" fmla="*/ 87 h 95"/>
                  <a:gd name="T28" fmla="*/ 26 w 59"/>
                  <a:gd name="T29" fmla="*/ 85 h 95"/>
                  <a:gd name="T30" fmla="*/ 37 w 59"/>
                  <a:gd name="T31" fmla="*/ 87 h 95"/>
                  <a:gd name="T32" fmla="*/ 44 w 59"/>
                  <a:gd name="T33" fmla="*/ 80 h 95"/>
                  <a:gd name="T34" fmla="*/ 44 w 59"/>
                  <a:gd name="T35" fmla="*/ 72 h 95"/>
                  <a:gd name="T36" fmla="*/ 53 w 59"/>
                  <a:gd name="T37" fmla="*/ 58 h 95"/>
                  <a:gd name="T38" fmla="*/ 56 w 59"/>
                  <a:gd name="T39" fmla="*/ 49 h 95"/>
                  <a:gd name="T40" fmla="*/ 53 w 59"/>
                  <a:gd name="T41" fmla="*/ 40 h 95"/>
                  <a:gd name="T42" fmla="*/ 58 w 59"/>
                  <a:gd name="T43" fmla="*/ 29 h 95"/>
                  <a:gd name="T44" fmla="*/ 55 w 59"/>
                  <a:gd name="T45" fmla="*/ 12 h 95"/>
                  <a:gd name="T46" fmla="*/ 53 w 59"/>
                  <a:gd name="T47" fmla="*/ 3 h 95"/>
                  <a:gd name="T48" fmla="*/ 35 w 59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9" h="95">
                    <a:moveTo>
                      <a:pt x="35" y="0"/>
                    </a:moveTo>
                    <a:lnTo>
                      <a:pt x="26" y="5"/>
                    </a:lnTo>
                    <a:lnTo>
                      <a:pt x="19" y="10"/>
                    </a:lnTo>
                    <a:lnTo>
                      <a:pt x="11" y="12"/>
                    </a:lnTo>
                    <a:lnTo>
                      <a:pt x="0" y="10"/>
                    </a:lnTo>
                    <a:lnTo>
                      <a:pt x="2" y="22"/>
                    </a:lnTo>
                    <a:lnTo>
                      <a:pt x="8" y="29"/>
                    </a:lnTo>
                    <a:lnTo>
                      <a:pt x="6" y="47"/>
                    </a:lnTo>
                    <a:lnTo>
                      <a:pt x="6" y="56"/>
                    </a:lnTo>
                    <a:lnTo>
                      <a:pt x="8" y="63"/>
                    </a:lnTo>
                    <a:lnTo>
                      <a:pt x="2" y="78"/>
                    </a:lnTo>
                    <a:lnTo>
                      <a:pt x="4" y="89"/>
                    </a:lnTo>
                    <a:lnTo>
                      <a:pt x="11" y="94"/>
                    </a:lnTo>
                    <a:lnTo>
                      <a:pt x="22" y="87"/>
                    </a:lnTo>
                    <a:lnTo>
                      <a:pt x="26" y="85"/>
                    </a:lnTo>
                    <a:lnTo>
                      <a:pt x="37" y="87"/>
                    </a:lnTo>
                    <a:lnTo>
                      <a:pt x="44" y="80"/>
                    </a:lnTo>
                    <a:lnTo>
                      <a:pt x="44" y="72"/>
                    </a:lnTo>
                    <a:lnTo>
                      <a:pt x="53" y="58"/>
                    </a:lnTo>
                    <a:lnTo>
                      <a:pt x="56" y="49"/>
                    </a:lnTo>
                    <a:lnTo>
                      <a:pt x="53" y="40"/>
                    </a:lnTo>
                    <a:lnTo>
                      <a:pt x="58" y="29"/>
                    </a:lnTo>
                    <a:lnTo>
                      <a:pt x="55" y="12"/>
                    </a:lnTo>
                    <a:lnTo>
                      <a:pt x="53" y="3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5" name="Freeform 44"/>
              <p:cNvSpPr>
                <a:spLocks/>
              </p:cNvSpPr>
              <p:nvPr/>
            </p:nvSpPr>
            <p:spPr bwMode="auto">
              <a:xfrm>
                <a:off x="2758" y="3060"/>
                <a:ext cx="107" cy="67"/>
              </a:xfrm>
              <a:custGeom>
                <a:avLst/>
                <a:gdLst>
                  <a:gd name="T0" fmla="*/ 101 w 107"/>
                  <a:gd name="T1" fmla="*/ 0 h 67"/>
                  <a:gd name="T2" fmla="*/ 106 w 107"/>
                  <a:gd name="T3" fmla="*/ 5 h 67"/>
                  <a:gd name="T4" fmla="*/ 103 w 107"/>
                  <a:gd name="T5" fmla="*/ 10 h 67"/>
                  <a:gd name="T6" fmla="*/ 99 w 107"/>
                  <a:gd name="T7" fmla="*/ 19 h 67"/>
                  <a:gd name="T8" fmla="*/ 94 w 107"/>
                  <a:gd name="T9" fmla="*/ 25 h 67"/>
                  <a:gd name="T10" fmla="*/ 96 w 107"/>
                  <a:gd name="T11" fmla="*/ 41 h 67"/>
                  <a:gd name="T12" fmla="*/ 99 w 107"/>
                  <a:gd name="T13" fmla="*/ 54 h 67"/>
                  <a:gd name="T14" fmla="*/ 90 w 107"/>
                  <a:gd name="T15" fmla="*/ 59 h 67"/>
                  <a:gd name="T16" fmla="*/ 88 w 107"/>
                  <a:gd name="T17" fmla="*/ 64 h 67"/>
                  <a:gd name="T18" fmla="*/ 81 w 107"/>
                  <a:gd name="T19" fmla="*/ 66 h 67"/>
                  <a:gd name="T20" fmla="*/ 70 w 107"/>
                  <a:gd name="T21" fmla="*/ 56 h 67"/>
                  <a:gd name="T22" fmla="*/ 63 w 107"/>
                  <a:gd name="T23" fmla="*/ 56 h 67"/>
                  <a:gd name="T24" fmla="*/ 57 w 107"/>
                  <a:gd name="T25" fmla="*/ 47 h 67"/>
                  <a:gd name="T26" fmla="*/ 46 w 107"/>
                  <a:gd name="T27" fmla="*/ 41 h 67"/>
                  <a:gd name="T28" fmla="*/ 39 w 107"/>
                  <a:gd name="T29" fmla="*/ 39 h 67"/>
                  <a:gd name="T30" fmla="*/ 31 w 107"/>
                  <a:gd name="T31" fmla="*/ 36 h 67"/>
                  <a:gd name="T32" fmla="*/ 24 w 107"/>
                  <a:gd name="T33" fmla="*/ 30 h 67"/>
                  <a:gd name="T34" fmla="*/ 11 w 107"/>
                  <a:gd name="T35" fmla="*/ 21 h 67"/>
                  <a:gd name="T36" fmla="*/ 6 w 107"/>
                  <a:gd name="T37" fmla="*/ 19 h 67"/>
                  <a:gd name="T38" fmla="*/ 0 w 107"/>
                  <a:gd name="T39" fmla="*/ 14 h 67"/>
                  <a:gd name="T40" fmla="*/ 0 w 107"/>
                  <a:gd name="T41" fmla="*/ 7 h 67"/>
                  <a:gd name="T42" fmla="*/ 2 w 107"/>
                  <a:gd name="T43" fmla="*/ 2 h 67"/>
                  <a:gd name="T44" fmla="*/ 13 w 107"/>
                  <a:gd name="T45" fmla="*/ 3 h 67"/>
                  <a:gd name="T46" fmla="*/ 30 w 107"/>
                  <a:gd name="T47" fmla="*/ 3 h 67"/>
                  <a:gd name="T48" fmla="*/ 33 w 107"/>
                  <a:gd name="T49" fmla="*/ 8 h 67"/>
                  <a:gd name="T50" fmla="*/ 51 w 107"/>
                  <a:gd name="T51" fmla="*/ 8 h 67"/>
                  <a:gd name="T52" fmla="*/ 64 w 107"/>
                  <a:gd name="T53" fmla="*/ 8 h 67"/>
                  <a:gd name="T54" fmla="*/ 81 w 107"/>
                  <a:gd name="T55" fmla="*/ 5 h 67"/>
                  <a:gd name="T56" fmla="*/ 101 w 107"/>
                  <a:gd name="T57" fmla="*/ 0 h 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7" h="67">
                    <a:moveTo>
                      <a:pt x="101" y="0"/>
                    </a:moveTo>
                    <a:lnTo>
                      <a:pt x="106" y="5"/>
                    </a:lnTo>
                    <a:lnTo>
                      <a:pt x="103" y="10"/>
                    </a:lnTo>
                    <a:lnTo>
                      <a:pt x="99" y="19"/>
                    </a:lnTo>
                    <a:lnTo>
                      <a:pt x="94" y="25"/>
                    </a:lnTo>
                    <a:lnTo>
                      <a:pt x="96" y="41"/>
                    </a:lnTo>
                    <a:lnTo>
                      <a:pt x="99" y="54"/>
                    </a:lnTo>
                    <a:lnTo>
                      <a:pt x="90" y="59"/>
                    </a:lnTo>
                    <a:lnTo>
                      <a:pt x="88" y="64"/>
                    </a:lnTo>
                    <a:lnTo>
                      <a:pt x="81" y="66"/>
                    </a:lnTo>
                    <a:lnTo>
                      <a:pt x="70" y="56"/>
                    </a:lnTo>
                    <a:lnTo>
                      <a:pt x="63" y="56"/>
                    </a:lnTo>
                    <a:lnTo>
                      <a:pt x="57" y="47"/>
                    </a:lnTo>
                    <a:lnTo>
                      <a:pt x="46" y="41"/>
                    </a:lnTo>
                    <a:lnTo>
                      <a:pt x="39" y="39"/>
                    </a:lnTo>
                    <a:lnTo>
                      <a:pt x="31" y="36"/>
                    </a:lnTo>
                    <a:lnTo>
                      <a:pt x="24" y="30"/>
                    </a:lnTo>
                    <a:lnTo>
                      <a:pt x="11" y="21"/>
                    </a:lnTo>
                    <a:lnTo>
                      <a:pt x="6" y="19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13" y="3"/>
                    </a:lnTo>
                    <a:lnTo>
                      <a:pt x="30" y="3"/>
                    </a:lnTo>
                    <a:lnTo>
                      <a:pt x="33" y="8"/>
                    </a:lnTo>
                    <a:lnTo>
                      <a:pt x="51" y="8"/>
                    </a:lnTo>
                    <a:lnTo>
                      <a:pt x="64" y="8"/>
                    </a:lnTo>
                    <a:lnTo>
                      <a:pt x="81" y="5"/>
                    </a:lnTo>
                    <a:lnTo>
                      <a:pt x="101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6" name="Freeform 45"/>
              <p:cNvSpPr>
                <a:spLocks/>
              </p:cNvSpPr>
              <p:nvPr/>
            </p:nvSpPr>
            <p:spPr bwMode="auto">
              <a:xfrm>
                <a:off x="2611" y="2669"/>
                <a:ext cx="363" cy="410"/>
              </a:xfrm>
              <a:custGeom>
                <a:avLst/>
                <a:gdLst>
                  <a:gd name="T0" fmla="*/ 277 w 363"/>
                  <a:gd name="T1" fmla="*/ 403 h 410"/>
                  <a:gd name="T2" fmla="*/ 298 w 363"/>
                  <a:gd name="T3" fmla="*/ 365 h 410"/>
                  <a:gd name="T4" fmla="*/ 308 w 363"/>
                  <a:gd name="T5" fmla="*/ 352 h 410"/>
                  <a:gd name="T6" fmla="*/ 300 w 363"/>
                  <a:gd name="T7" fmla="*/ 334 h 410"/>
                  <a:gd name="T8" fmla="*/ 291 w 363"/>
                  <a:gd name="T9" fmla="*/ 332 h 410"/>
                  <a:gd name="T10" fmla="*/ 298 w 363"/>
                  <a:gd name="T11" fmla="*/ 318 h 410"/>
                  <a:gd name="T12" fmla="*/ 310 w 363"/>
                  <a:gd name="T13" fmla="*/ 298 h 410"/>
                  <a:gd name="T14" fmla="*/ 344 w 363"/>
                  <a:gd name="T15" fmla="*/ 321 h 410"/>
                  <a:gd name="T16" fmla="*/ 359 w 363"/>
                  <a:gd name="T17" fmla="*/ 321 h 410"/>
                  <a:gd name="T18" fmla="*/ 347 w 363"/>
                  <a:gd name="T19" fmla="*/ 294 h 410"/>
                  <a:gd name="T20" fmla="*/ 337 w 363"/>
                  <a:gd name="T21" fmla="*/ 292 h 410"/>
                  <a:gd name="T22" fmla="*/ 298 w 363"/>
                  <a:gd name="T23" fmla="*/ 261 h 410"/>
                  <a:gd name="T24" fmla="*/ 275 w 363"/>
                  <a:gd name="T25" fmla="*/ 245 h 410"/>
                  <a:gd name="T26" fmla="*/ 277 w 363"/>
                  <a:gd name="T27" fmla="*/ 234 h 410"/>
                  <a:gd name="T28" fmla="*/ 240 w 363"/>
                  <a:gd name="T29" fmla="*/ 217 h 410"/>
                  <a:gd name="T30" fmla="*/ 224 w 363"/>
                  <a:gd name="T31" fmla="*/ 203 h 410"/>
                  <a:gd name="T32" fmla="*/ 186 w 363"/>
                  <a:gd name="T33" fmla="*/ 144 h 410"/>
                  <a:gd name="T34" fmla="*/ 178 w 363"/>
                  <a:gd name="T35" fmla="*/ 99 h 410"/>
                  <a:gd name="T36" fmla="*/ 167 w 363"/>
                  <a:gd name="T37" fmla="*/ 80 h 410"/>
                  <a:gd name="T38" fmla="*/ 198 w 363"/>
                  <a:gd name="T39" fmla="*/ 66 h 410"/>
                  <a:gd name="T40" fmla="*/ 213 w 363"/>
                  <a:gd name="T41" fmla="*/ 35 h 410"/>
                  <a:gd name="T42" fmla="*/ 180 w 363"/>
                  <a:gd name="T43" fmla="*/ 20 h 410"/>
                  <a:gd name="T44" fmla="*/ 175 w 363"/>
                  <a:gd name="T45" fmla="*/ 8 h 410"/>
                  <a:gd name="T46" fmla="*/ 129 w 363"/>
                  <a:gd name="T47" fmla="*/ 2 h 410"/>
                  <a:gd name="T48" fmla="*/ 107 w 363"/>
                  <a:gd name="T49" fmla="*/ 26 h 410"/>
                  <a:gd name="T50" fmla="*/ 89 w 363"/>
                  <a:gd name="T51" fmla="*/ 24 h 410"/>
                  <a:gd name="T52" fmla="*/ 65 w 363"/>
                  <a:gd name="T53" fmla="*/ 31 h 410"/>
                  <a:gd name="T54" fmla="*/ 56 w 363"/>
                  <a:gd name="T55" fmla="*/ 15 h 410"/>
                  <a:gd name="T56" fmla="*/ 43 w 363"/>
                  <a:gd name="T57" fmla="*/ 29 h 410"/>
                  <a:gd name="T58" fmla="*/ 10 w 363"/>
                  <a:gd name="T59" fmla="*/ 42 h 410"/>
                  <a:gd name="T60" fmla="*/ 3 w 363"/>
                  <a:gd name="T61" fmla="*/ 68 h 410"/>
                  <a:gd name="T62" fmla="*/ 0 w 363"/>
                  <a:gd name="T63" fmla="*/ 93 h 410"/>
                  <a:gd name="T64" fmla="*/ 14 w 363"/>
                  <a:gd name="T65" fmla="*/ 102 h 410"/>
                  <a:gd name="T66" fmla="*/ 25 w 363"/>
                  <a:gd name="T67" fmla="*/ 123 h 410"/>
                  <a:gd name="T68" fmla="*/ 60 w 363"/>
                  <a:gd name="T69" fmla="*/ 104 h 410"/>
                  <a:gd name="T70" fmla="*/ 93 w 363"/>
                  <a:gd name="T71" fmla="*/ 133 h 410"/>
                  <a:gd name="T72" fmla="*/ 107 w 363"/>
                  <a:gd name="T73" fmla="*/ 173 h 410"/>
                  <a:gd name="T74" fmla="*/ 132 w 363"/>
                  <a:gd name="T75" fmla="*/ 195 h 410"/>
                  <a:gd name="T76" fmla="*/ 165 w 363"/>
                  <a:gd name="T77" fmla="*/ 236 h 410"/>
                  <a:gd name="T78" fmla="*/ 217 w 363"/>
                  <a:gd name="T79" fmla="*/ 274 h 410"/>
                  <a:gd name="T80" fmla="*/ 233 w 363"/>
                  <a:gd name="T81" fmla="*/ 285 h 410"/>
                  <a:gd name="T82" fmla="*/ 246 w 363"/>
                  <a:gd name="T83" fmla="*/ 310 h 410"/>
                  <a:gd name="T84" fmla="*/ 266 w 363"/>
                  <a:gd name="T85" fmla="*/ 318 h 410"/>
                  <a:gd name="T86" fmla="*/ 273 w 363"/>
                  <a:gd name="T87" fmla="*/ 350 h 410"/>
                  <a:gd name="T88" fmla="*/ 267 w 363"/>
                  <a:gd name="T89" fmla="*/ 374 h 410"/>
                  <a:gd name="T90" fmla="*/ 262 w 363"/>
                  <a:gd name="T91" fmla="*/ 403 h 4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63" h="410">
                    <a:moveTo>
                      <a:pt x="262" y="403"/>
                    </a:moveTo>
                    <a:lnTo>
                      <a:pt x="267" y="409"/>
                    </a:lnTo>
                    <a:lnTo>
                      <a:pt x="277" y="403"/>
                    </a:lnTo>
                    <a:lnTo>
                      <a:pt x="287" y="389"/>
                    </a:lnTo>
                    <a:lnTo>
                      <a:pt x="293" y="367"/>
                    </a:lnTo>
                    <a:lnTo>
                      <a:pt x="298" y="365"/>
                    </a:lnTo>
                    <a:lnTo>
                      <a:pt x="302" y="368"/>
                    </a:lnTo>
                    <a:lnTo>
                      <a:pt x="310" y="362"/>
                    </a:lnTo>
                    <a:lnTo>
                      <a:pt x="308" y="352"/>
                    </a:lnTo>
                    <a:lnTo>
                      <a:pt x="311" y="345"/>
                    </a:lnTo>
                    <a:lnTo>
                      <a:pt x="310" y="341"/>
                    </a:lnTo>
                    <a:lnTo>
                      <a:pt x="300" y="334"/>
                    </a:lnTo>
                    <a:lnTo>
                      <a:pt x="297" y="334"/>
                    </a:lnTo>
                    <a:lnTo>
                      <a:pt x="298" y="330"/>
                    </a:lnTo>
                    <a:lnTo>
                      <a:pt x="291" y="332"/>
                    </a:lnTo>
                    <a:lnTo>
                      <a:pt x="287" y="329"/>
                    </a:lnTo>
                    <a:lnTo>
                      <a:pt x="287" y="325"/>
                    </a:lnTo>
                    <a:lnTo>
                      <a:pt x="298" y="318"/>
                    </a:lnTo>
                    <a:lnTo>
                      <a:pt x="304" y="310"/>
                    </a:lnTo>
                    <a:lnTo>
                      <a:pt x="304" y="299"/>
                    </a:lnTo>
                    <a:lnTo>
                      <a:pt x="310" y="298"/>
                    </a:lnTo>
                    <a:lnTo>
                      <a:pt x="328" y="306"/>
                    </a:lnTo>
                    <a:lnTo>
                      <a:pt x="335" y="308"/>
                    </a:lnTo>
                    <a:lnTo>
                      <a:pt x="344" y="321"/>
                    </a:lnTo>
                    <a:lnTo>
                      <a:pt x="347" y="329"/>
                    </a:lnTo>
                    <a:lnTo>
                      <a:pt x="353" y="329"/>
                    </a:lnTo>
                    <a:lnTo>
                      <a:pt x="359" y="321"/>
                    </a:lnTo>
                    <a:lnTo>
                      <a:pt x="362" y="314"/>
                    </a:lnTo>
                    <a:lnTo>
                      <a:pt x="355" y="301"/>
                    </a:lnTo>
                    <a:lnTo>
                      <a:pt x="347" y="294"/>
                    </a:lnTo>
                    <a:lnTo>
                      <a:pt x="341" y="294"/>
                    </a:lnTo>
                    <a:lnTo>
                      <a:pt x="341" y="292"/>
                    </a:lnTo>
                    <a:lnTo>
                      <a:pt x="337" y="292"/>
                    </a:lnTo>
                    <a:lnTo>
                      <a:pt x="318" y="274"/>
                    </a:lnTo>
                    <a:lnTo>
                      <a:pt x="310" y="276"/>
                    </a:lnTo>
                    <a:lnTo>
                      <a:pt x="298" y="261"/>
                    </a:lnTo>
                    <a:lnTo>
                      <a:pt x="291" y="259"/>
                    </a:lnTo>
                    <a:lnTo>
                      <a:pt x="280" y="248"/>
                    </a:lnTo>
                    <a:lnTo>
                      <a:pt x="275" y="245"/>
                    </a:lnTo>
                    <a:lnTo>
                      <a:pt x="279" y="241"/>
                    </a:lnTo>
                    <a:lnTo>
                      <a:pt x="284" y="239"/>
                    </a:lnTo>
                    <a:lnTo>
                      <a:pt x="277" y="234"/>
                    </a:lnTo>
                    <a:lnTo>
                      <a:pt x="267" y="237"/>
                    </a:lnTo>
                    <a:lnTo>
                      <a:pt x="260" y="234"/>
                    </a:lnTo>
                    <a:lnTo>
                      <a:pt x="240" y="217"/>
                    </a:lnTo>
                    <a:lnTo>
                      <a:pt x="238" y="210"/>
                    </a:lnTo>
                    <a:lnTo>
                      <a:pt x="231" y="208"/>
                    </a:lnTo>
                    <a:lnTo>
                      <a:pt x="224" y="203"/>
                    </a:lnTo>
                    <a:lnTo>
                      <a:pt x="205" y="162"/>
                    </a:lnTo>
                    <a:lnTo>
                      <a:pt x="200" y="157"/>
                    </a:lnTo>
                    <a:lnTo>
                      <a:pt x="186" y="144"/>
                    </a:lnTo>
                    <a:lnTo>
                      <a:pt x="169" y="119"/>
                    </a:lnTo>
                    <a:lnTo>
                      <a:pt x="169" y="104"/>
                    </a:lnTo>
                    <a:lnTo>
                      <a:pt x="178" y="99"/>
                    </a:lnTo>
                    <a:lnTo>
                      <a:pt x="178" y="91"/>
                    </a:lnTo>
                    <a:lnTo>
                      <a:pt x="171" y="84"/>
                    </a:lnTo>
                    <a:lnTo>
                      <a:pt x="167" y="80"/>
                    </a:lnTo>
                    <a:lnTo>
                      <a:pt x="169" y="75"/>
                    </a:lnTo>
                    <a:lnTo>
                      <a:pt x="176" y="72"/>
                    </a:lnTo>
                    <a:lnTo>
                      <a:pt x="198" y="66"/>
                    </a:lnTo>
                    <a:lnTo>
                      <a:pt x="207" y="60"/>
                    </a:lnTo>
                    <a:lnTo>
                      <a:pt x="215" y="53"/>
                    </a:lnTo>
                    <a:lnTo>
                      <a:pt x="213" y="35"/>
                    </a:lnTo>
                    <a:lnTo>
                      <a:pt x="215" y="28"/>
                    </a:lnTo>
                    <a:lnTo>
                      <a:pt x="204" y="26"/>
                    </a:lnTo>
                    <a:lnTo>
                      <a:pt x="180" y="20"/>
                    </a:lnTo>
                    <a:lnTo>
                      <a:pt x="176" y="15"/>
                    </a:lnTo>
                    <a:lnTo>
                      <a:pt x="175" y="13"/>
                    </a:lnTo>
                    <a:lnTo>
                      <a:pt x="175" y="8"/>
                    </a:lnTo>
                    <a:lnTo>
                      <a:pt x="173" y="2"/>
                    </a:lnTo>
                    <a:lnTo>
                      <a:pt x="160" y="0"/>
                    </a:lnTo>
                    <a:lnTo>
                      <a:pt x="129" y="2"/>
                    </a:lnTo>
                    <a:lnTo>
                      <a:pt x="126" y="10"/>
                    </a:lnTo>
                    <a:lnTo>
                      <a:pt x="114" y="11"/>
                    </a:lnTo>
                    <a:lnTo>
                      <a:pt x="107" y="26"/>
                    </a:lnTo>
                    <a:lnTo>
                      <a:pt x="107" y="31"/>
                    </a:lnTo>
                    <a:lnTo>
                      <a:pt x="100" y="26"/>
                    </a:lnTo>
                    <a:lnTo>
                      <a:pt x="89" y="24"/>
                    </a:lnTo>
                    <a:lnTo>
                      <a:pt x="82" y="28"/>
                    </a:lnTo>
                    <a:lnTo>
                      <a:pt x="76" y="39"/>
                    </a:lnTo>
                    <a:lnTo>
                      <a:pt x="65" y="31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6" y="15"/>
                    </a:lnTo>
                    <a:lnTo>
                      <a:pt x="54" y="24"/>
                    </a:lnTo>
                    <a:lnTo>
                      <a:pt x="49" y="29"/>
                    </a:lnTo>
                    <a:lnTo>
                      <a:pt x="43" y="29"/>
                    </a:lnTo>
                    <a:lnTo>
                      <a:pt x="18" y="26"/>
                    </a:lnTo>
                    <a:lnTo>
                      <a:pt x="9" y="33"/>
                    </a:lnTo>
                    <a:lnTo>
                      <a:pt x="10" y="42"/>
                    </a:lnTo>
                    <a:lnTo>
                      <a:pt x="12" y="49"/>
                    </a:lnTo>
                    <a:lnTo>
                      <a:pt x="0" y="60"/>
                    </a:lnTo>
                    <a:lnTo>
                      <a:pt x="3" y="68"/>
                    </a:lnTo>
                    <a:lnTo>
                      <a:pt x="7" y="72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3" y="99"/>
                    </a:lnTo>
                    <a:lnTo>
                      <a:pt x="10" y="99"/>
                    </a:lnTo>
                    <a:lnTo>
                      <a:pt x="14" y="102"/>
                    </a:lnTo>
                    <a:lnTo>
                      <a:pt x="18" y="111"/>
                    </a:lnTo>
                    <a:lnTo>
                      <a:pt x="18" y="121"/>
                    </a:lnTo>
                    <a:lnTo>
                      <a:pt x="25" y="123"/>
                    </a:lnTo>
                    <a:lnTo>
                      <a:pt x="31" y="121"/>
                    </a:lnTo>
                    <a:lnTo>
                      <a:pt x="51" y="101"/>
                    </a:lnTo>
                    <a:lnTo>
                      <a:pt x="60" y="104"/>
                    </a:lnTo>
                    <a:lnTo>
                      <a:pt x="78" y="113"/>
                    </a:lnTo>
                    <a:lnTo>
                      <a:pt x="91" y="123"/>
                    </a:lnTo>
                    <a:lnTo>
                      <a:pt x="93" y="133"/>
                    </a:lnTo>
                    <a:lnTo>
                      <a:pt x="100" y="141"/>
                    </a:lnTo>
                    <a:lnTo>
                      <a:pt x="103" y="154"/>
                    </a:lnTo>
                    <a:lnTo>
                      <a:pt x="107" y="173"/>
                    </a:lnTo>
                    <a:lnTo>
                      <a:pt x="113" y="183"/>
                    </a:lnTo>
                    <a:lnTo>
                      <a:pt x="120" y="190"/>
                    </a:lnTo>
                    <a:lnTo>
                      <a:pt x="132" y="195"/>
                    </a:lnTo>
                    <a:lnTo>
                      <a:pt x="144" y="214"/>
                    </a:lnTo>
                    <a:lnTo>
                      <a:pt x="155" y="228"/>
                    </a:lnTo>
                    <a:lnTo>
                      <a:pt x="165" y="236"/>
                    </a:lnTo>
                    <a:lnTo>
                      <a:pt x="186" y="259"/>
                    </a:lnTo>
                    <a:lnTo>
                      <a:pt x="200" y="259"/>
                    </a:lnTo>
                    <a:lnTo>
                      <a:pt x="217" y="274"/>
                    </a:lnTo>
                    <a:lnTo>
                      <a:pt x="217" y="288"/>
                    </a:lnTo>
                    <a:lnTo>
                      <a:pt x="222" y="292"/>
                    </a:lnTo>
                    <a:lnTo>
                      <a:pt x="233" y="285"/>
                    </a:lnTo>
                    <a:lnTo>
                      <a:pt x="235" y="292"/>
                    </a:lnTo>
                    <a:lnTo>
                      <a:pt x="235" y="301"/>
                    </a:lnTo>
                    <a:lnTo>
                      <a:pt x="246" y="310"/>
                    </a:lnTo>
                    <a:lnTo>
                      <a:pt x="249" y="316"/>
                    </a:lnTo>
                    <a:lnTo>
                      <a:pt x="264" y="312"/>
                    </a:lnTo>
                    <a:lnTo>
                      <a:pt x="266" y="318"/>
                    </a:lnTo>
                    <a:lnTo>
                      <a:pt x="264" y="330"/>
                    </a:lnTo>
                    <a:lnTo>
                      <a:pt x="271" y="341"/>
                    </a:lnTo>
                    <a:lnTo>
                      <a:pt x="273" y="350"/>
                    </a:lnTo>
                    <a:lnTo>
                      <a:pt x="277" y="360"/>
                    </a:lnTo>
                    <a:lnTo>
                      <a:pt x="275" y="367"/>
                    </a:lnTo>
                    <a:lnTo>
                      <a:pt x="267" y="374"/>
                    </a:lnTo>
                    <a:lnTo>
                      <a:pt x="266" y="383"/>
                    </a:lnTo>
                    <a:lnTo>
                      <a:pt x="260" y="394"/>
                    </a:lnTo>
                    <a:lnTo>
                      <a:pt x="262" y="403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8" name="Freeform 46"/>
            <p:cNvSpPr>
              <a:spLocks/>
            </p:cNvSpPr>
            <p:nvPr/>
          </p:nvSpPr>
          <p:spPr bwMode="auto">
            <a:xfrm>
              <a:off x="2593" y="2612"/>
              <a:ext cx="147" cy="96"/>
            </a:xfrm>
            <a:custGeom>
              <a:avLst/>
              <a:gdLst>
                <a:gd name="T0" fmla="*/ 77 w 147"/>
                <a:gd name="T1" fmla="*/ 18 h 96"/>
                <a:gd name="T2" fmla="*/ 69 w 147"/>
                <a:gd name="T3" fmla="*/ 12 h 96"/>
                <a:gd name="T4" fmla="*/ 70 w 147"/>
                <a:gd name="T5" fmla="*/ 9 h 96"/>
                <a:gd name="T6" fmla="*/ 66 w 147"/>
                <a:gd name="T7" fmla="*/ 5 h 96"/>
                <a:gd name="T8" fmla="*/ 62 w 147"/>
                <a:gd name="T9" fmla="*/ 0 h 96"/>
                <a:gd name="T10" fmla="*/ 57 w 147"/>
                <a:gd name="T11" fmla="*/ 5 h 96"/>
                <a:gd name="T12" fmla="*/ 54 w 147"/>
                <a:gd name="T13" fmla="*/ 3 h 96"/>
                <a:gd name="T14" fmla="*/ 49 w 147"/>
                <a:gd name="T15" fmla="*/ 8 h 96"/>
                <a:gd name="T16" fmla="*/ 49 w 147"/>
                <a:gd name="T17" fmla="*/ 11 h 96"/>
                <a:gd name="T18" fmla="*/ 43 w 147"/>
                <a:gd name="T19" fmla="*/ 14 h 96"/>
                <a:gd name="T20" fmla="*/ 26 w 147"/>
                <a:gd name="T21" fmla="*/ 26 h 96"/>
                <a:gd name="T22" fmla="*/ 22 w 147"/>
                <a:gd name="T23" fmla="*/ 32 h 96"/>
                <a:gd name="T24" fmla="*/ 22 w 147"/>
                <a:gd name="T25" fmla="*/ 38 h 96"/>
                <a:gd name="T26" fmla="*/ 16 w 147"/>
                <a:gd name="T27" fmla="*/ 40 h 96"/>
                <a:gd name="T28" fmla="*/ 4 w 147"/>
                <a:gd name="T29" fmla="*/ 53 h 96"/>
                <a:gd name="T30" fmla="*/ 4 w 147"/>
                <a:gd name="T31" fmla="*/ 57 h 96"/>
                <a:gd name="T32" fmla="*/ 0 w 147"/>
                <a:gd name="T33" fmla="*/ 63 h 96"/>
                <a:gd name="T34" fmla="*/ 2 w 147"/>
                <a:gd name="T35" fmla="*/ 69 h 96"/>
                <a:gd name="T36" fmla="*/ 7 w 147"/>
                <a:gd name="T37" fmla="*/ 66 h 96"/>
                <a:gd name="T38" fmla="*/ 13 w 147"/>
                <a:gd name="T39" fmla="*/ 60 h 96"/>
                <a:gd name="T40" fmla="*/ 21 w 147"/>
                <a:gd name="T41" fmla="*/ 58 h 96"/>
                <a:gd name="T42" fmla="*/ 26 w 147"/>
                <a:gd name="T43" fmla="*/ 60 h 96"/>
                <a:gd name="T44" fmla="*/ 28 w 147"/>
                <a:gd name="T45" fmla="*/ 69 h 96"/>
                <a:gd name="T46" fmla="*/ 27 w 147"/>
                <a:gd name="T47" fmla="*/ 75 h 96"/>
                <a:gd name="T48" fmla="*/ 31 w 147"/>
                <a:gd name="T49" fmla="*/ 80 h 96"/>
                <a:gd name="T50" fmla="*/ 35 w 147"/>
                <a:gd name="T51" fmla="*/ 83 h 96"/>
                <a:gd name="T52" fmla="*/ 45 w 147"/>
                <a:gd name="T53" fmla="*/ 84 h 96"/>
                <a:gd name="T54" fmla="*/ 65 w 147"/>
                <a:gd name="T55" fmla="*/ 86 h 96"/>
                <a:gd name="T56" fmla="*/ 69 w 147"/>
                <a:gd name="T57" fmla="*/ 84 h 96"/>
                <a:gd name="T58" fmla="*/ 72 w 147"/>
                <a:gd name="T59" fmla="*/ 80 h 96"/>
                <a:gd name="T60" fmla="*/ 74 w 147"/>
                <a:gd name="T61" fmla="*/ 72 h 96"/>
                <a:gd name="T62" fmla="*/ 82 w 147"/>
                <a:gd name="T63" fmla="*/ 71 h 96"/>
                <a:gd name="T64" fmla="*/ 84 w 147"/>
                <a:gd name="T65" fmla="*/ 76 h 96"/>
                <a:gd name="T66" fmla="*/ 84 w 147"/>
                <a:gd name="T67" fmla="*/ 89 h 96"/>
                <a:gd name="T68" fmla="*/ 93 w 147"/>
                <a:gd name="T69" fmla="*/ 95 h 96"/>
                <a:gd name="T70" fmla="*/ 100 w 147"/>
                <a:gd name="T71" fmla="*/ 84 h 96"/>
                <a:gd name="T72" fmla="*/ 108 w 147"/>
                <a:gd name="T73" fmla="*/ 81 h 96"/>
                <a:gd name="T74" fmla="*/ 116 w 147"/>
                <a:gd name="T75" fmla="*/ 82 h 96"/>
                <a:gd name="T76" fmla="*/ 122 w 147"/>
                <a:gd name="T77" fmla="*/ 85 h 96"/>
                <a:gd name="T78" fmla="*/ 125 w 147"/>
                <a:gd name="T79" fmla="*/ 88 h 96"/>
                <a:gd name="T80" fmla="*/ 127 w 147"/>
                <a:gd name="T81" fmla="*/ 79 h 96"/>
                <a:gd name="T82" fmla="*/ 132 w 147"/>
                <a:gd name="T83" fmla="*/ 68 h 96"/>
                <a:gd name="T84" fmla="*/ 143 w 147"/>
                <a:gd name="T85" fmla="*/ 66 h 96"/>
                <a:gd name="T86" fmla="*/ 146 w 147"/>
                <a:gd name="T87" fmla="*/ 59 h 96"/>
                <a:gd name="T88" fmla="*/ 143 w 147"/>
                <a:gd name="T89" fmla="*/ 53 h 96"/>
                <a:gd name="T90" fmla="*/ 138 w 147"/>
                <a:gd name="T91" fmla="*/ 51 h 96"/>
                <a:gd name="T92" fmla="*/ 124 w 147"/>
                <a:gd name="T93" fmla="*/ 48 h 96"/>
                <a:gd name="T94" fmla="*/ 123 w 147"/>
                <a:gd name="T95" fmla="*/ 42 h 96"/>
                <a:gd name="T96" fmla="*/ 123 w 147"/>
                <a:gd name="T97" fmla="*/ 34 h 96"/>
                <a:gd name="T98" fmla="*/ 123 w 147"/>
                <a:gd name="T99" fmla="*/ 29 h 96"/>
                <a:gd name="T100" fmla="*/ 115 w 147"/>
                <a:gd name="T101" fmla="*/ 24 h 96"/>
                <a:gd name="T102" fmla="*/ 111 w 147"/>
                <a:gd name="T103" fmla="*/ 26 h 96"/>
                <a:gd name="T104" fmla="*/ 103 w 147"/>
                <a:gd name="T105" fmla="*/ 21 h 96"/>
                <a:gd name="T106" fmla="*/ 102 w 147"/>
                <a:gd name="T107" fmla="*/ 17 h 96"/>
                <a:gd name="T108" fmla="*/ 99 w 147"/>
                <a:gd name="T109" fmla="*/ 13 h 96"/>
                <a:gd name="T110" fmla="*/ 99 w 147"/>
                <a:gd name="T111" fmla="*/ 11 h 96"/>
                <a:gd name="T112" fmla="*/ 91 w 147"/>
                <a:gd name="T113" fmla="*/ 8 h 96"/>
                <a:gd name="T114" fmla="*/ 88 w 147"/>
                <a:gd name="T115" fmla="*/ 12 h 96"/>
                <a:gd name="T116" fmla="*/ 83 w 147"/>
                <a:gd name="T117" fmla="*/ 15 h 96"/>
                <a:gd name="T118" fmla="*/ 77 w 147"/>
                <a:gd name="T119" fmla="*/ 18 h 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7" h="96">
                  <a:moveTo>
                    <a:pt x="77" y="18"/>
                  </a:moveTo>
                  <a:lnTo>
                    <a:pt x="69" y="12"/>
                  </a:lnTo>
                  <a:lnTo>
                    <a:pt x="70" y="9"/>
                  </a:lnTo>
                  <a:lnTo>
                    <a:pt x="66" y="5"/>
                  </a:lnTo>
                  <a:lnTo>
                    <a:pt x="62" y="0"/>
                  </a:lnTo>
                  <a:lnTo>
                    <a:pt x="57" y="5"/>
                  </a:lnTo>
                  <a:lnTo>
                    <a:pt x="54" y="3"/>
                  </a:lnTo>
                  <a:lnTo>
                    <a:pt x="49" y="8"/>
                  </a:lnTo>
                  <a:lnTo>
                    <a:pt x="49" y="11"/>
                  </a:lnTo>
                  <a:lnTo>
                    <a:pt x="43" y="14"/>
                  </a:lnTo>
                  <a:lnTo>
                    <a:pt x="26" y="26"/>
                  </a:lnTo>
                  <a:lnTo>
                    <a:pt x="22" y="32"/>
                  </a:lnTo>
                  <a:lnTo>
                    <a:pt x="22" y="38"/>
                  </a:lnTo>
                  <a:lnTo>
                    <a:pt x="16" y="40"/>
                  </a:lnTo>
                  <a:lnTo>
                    <a:pt x="4" y="53"/>
                  </a:lnTo>
                  <a:lnTo>
                    <a:pt x="4" y="57"/>
                  </a:lnTo>
                  <a:lnTo>
                    <a:pt x="0" y="63"/>
                  </a:lnTo>
                  <a:lnTo>
                    <a:pt x="2" y="69"/>
                  </a:lnTo>
                  <a:lnTo>
                    <a:pt x="7" y="66"/>
                  </a:lnTo>
                  <a:lnTo>
                    <a:pt x="13" y="60"/>
                  </a:lnTo>
                  <a:lnTo>
                    <a:pt x="21" y="58"/>
                  </a:lnTo>
                  <a:lnTo>
                    <a:pt x="26" y="60"/>
                  </a:lnTo>
                  <a:lnTo>
                    <a:pt x="28" y="69"/>
                  </a:lnTo>
                  <a:lnTo>
                    <a:pt x="27" y="75"/>
                  </a:lnTo>
                  <a:lnTo>
                    <a:pt x="31" y="80"/>
                  </a:lnTo>
                  <a:lnTo>
                    <a:pt x="35" y="83"/>
                  </a:lnTo>
                  <a:lnTo>
                    <a:pt x="45" y="84"/>
                  </a:lnTo>
                  <a:lnTo>
                    <a:pt x="65" y="86"/>
                  </a:lnTo>
                  <a:lnTo>
                    <a:pt x="69" y="84"/>
                  </a:lnTo>
                  <a:lnTo>
                    <a:pt x="72" y="80"/>
                  </a:lnTo>
                  <a:lnTo>
                    <a:pt x="74" y="72"/>
                  </a:lnTo>
                  <a:lnTo>
                    <a:pt x="82" y="71"/>
                  </a:lnTo>
                  <a:lnTo>
                    <a:pt x="84" y="76"/>
                  </a:lnTo>
                  <a:lnTo>
                    <a:pt x="84" y="89"/>
                  </a:lnTo>
                  <a:lnTo>
                    <a:pt x="93" y="95"/>
                  </a:lnTo>
                  <a:lnTo>
                    <a:pt x="100" y="84"/>
                  </a:lnTo>
                  <a:lnTo>
                    <a:pt x="108" y="81"/>
                  </a:lnTo>
                  <a:lnTo>
                    <a:pt x="116" y="82"/>
                  </a:lnTo>
                  <a:lnTo>
                    <a:pt x="122" y="85"/>
                  </a:lnTo>
                  <a:lnTo>
                    <a:pt x="125" y="88"/>
                  </a:lnTo>
                  <a:lnTo>
                    <a:pt x="127" y="79"/>
                  </a:lnTo>
                  <a:lnTo>
                    <a:pt x="132" y="68"/>
                  </a:lnTo>
                  <a:lnTo>
                    <a:pt x="143" y="66"/>
                  </a:lnTo>
                  <a:lnTo>
                    <a:pt x="146" y="59"/>
                  </a:lnTo>
                  <a:lnTo>
                    <a:pt x="143" y="53"/>
                  </a:lnTo>
                  <a:lnTo>
                    <a:pt x="138" y="51"/>
                  </a:lnTo>
                  <a:lnTo>
                    <a:pt x="124" y="48"/>
                  </a:lnTo>
                  <a:lnTo>
                    <a:pt x="123" y="42"/>
                  </a:lnTo>
                  <a:lnTo>
                    <a:pt x="123" y="34"/>
                  </a:lnTo>
                  <a:lnTo>
                    <a:pt x="123" y="29"/>
                  </a:lnTo>
                  <a:lnTo>
                    <a:pt x="115" y="24"/>
                  </a:lnTo>
                  <a:lnTo>
                    <a:pt x="111" y="26"/>
                  </a:lnTo>
                  <a:lnTo>
                    <a:pt x="103" y="21"/>
                  </a:lnTo>
                  <a:lnTo>
                    <a:pt x="102" y="17"/>
                  </a:lnTo>
                  <a:lnTo>
                    <a:pt x="99" y="13"/>
                  </a:lnTo>
                  <a:lnTo>
                    <a:pt x="99" y="11"/>
                  </a:lnTo>
                  <a:lnTo>
                    <a:pt x="91" y="8"/>
                  </a:lnTo>
                  <a:lnTo>
                    <a:pt x="88" y="12"/>
                  </a:lnTo>
                  <a:lnTo>
                    <a:pt x="83" y="15"/>
                  </a:lnTo>
                  <a:lnTo>
                    <a:pt x="77" y="18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7"/>
            <p:cNvSpPr>
              <a:spLocks/>
            </p:cNvSpPr>
            <p:nvPr/>
          </p:nvSpPr>
          <p:spPr bwMode="auto">
            <a:xfrm>
              <a:off x="2710" y="2601"/>
              <a:ext cx="223" cy="102"/>
            </a:xfrm>
            <a:custGeom>
              <a:avLst/>
              <a:gdLst>
                <a:gd name="T0" fmla="*/ 9 w 223"/>
                <a:gd name="T1" fmla="*/ 35 h 102"/>
                <a:gd name="T2" fmla="*/ 18 w 223"/>
                <a:gd name="T3" fmla="*/ 40 h 102"/>
                <a:gd name="T4" fmla="*/ 31 w 223"/>
                <a:gd name="T5" fmla="*/ 39 h 102"/>
                <a:gd name="T6" fmla="*/ 43 w 223"/>
                <a:gd name="T7" fmla="*/ 38 h 102"/>
                <a:gd name="T8" fmla="*/ 58 w 223"/>
                <a:gd name="T9" fmla="*/ 43 h 102"/>
                <a:gd name="T10" fmla="*/ 68 w 223"/>
                <a:gd name="T11" fmla="*/ 42 h 102"/>
                <a:gd name="T12" fmla="*/ 85 w 223"/>
                <a:gd name="T13" fmla="*/ 40 h 102"/>
                <a:gd name="T14" fmla="*/ 103 w 223"/>
                <a:gd name="T15" fmla="*/ 49 h 102"/>
                <a:gd name="T16" fmla="*/ 112 w 223"/>
                <a:gd name="T17" fmla="*/ 40 h 102"/>
                <a:gd name="T18" fmla="*/ 104 w 223"/>
                <a:gd name="T19" fmla="*/ 20 h 102"/>
                <a:gd name="T20" fmla="*/ 135 w 223"/>
                <a:gd name="T21" fmla="*/ 2 h 102"/>
                <a:gd name="T22" fmla="*/ 143 w 223"/>
                <a:gd name="T23" fmla="*/ 10 h 102"/>
                <a:gd name="T24" fmla="*/ 165 w 223"/>
                <a:gd name="T25" fmla="*/ 1 h 102"/>
                <a:gd name="T26" fmla="*/ 189 w 223"/>
                <a:gd name="T27" fmla="*/ 8 h 102"/>
                <a:gd name="T28" fmla="*/ 205 w 223"/>
                <a:gd name="T29" fmla="*/ 4 h 102"/>
                <a:gd name="T30" fmla="*/ 217 w 223"/>
                <a:gd name="T31" fmla="*/ 25 h 102"/>
                <a:gd name="T32" fmla="*/ 221 w 223"/>
                <a:gd name="T33" fmla="*/ 40 h 102"/>
                <a:gd name="T34" fmla="*/ 211 w 223"/>
                <a:gd name="T35" fmla="*/ 49 h 102"/>
                <a:gd name="T36" fmla="*/ 212 w 223"/>
                <a:gd name="T37" fmla="*/ 59 h 102"/>
                <a:gd name="T38" fmla="*/ 208 w 223"/>
                <a:gd name="T39" fmla="*/ 73 h 102"/>
                <a:gd name="T40" fmla="*/ 197 w 223"/>
                <a:gd name="T41" fmla="*/ 84 h 102"/>
                <a:gd name="T42" fmla="*/ 187 w 223"/>
                <a:gd name="T43" fmla="*/ 93 h 102"/>
                <a:gd name="T44" fmla="*/ 162 w 223"/>
                <a:gd name="T45" fmla="*/ 94 h 102"/>
                <a:gd name="T46" fmla="*/ 142 w 223"/>
                <a:gd name="T47" fmla="*/ 101 h 102"/>
                <a:gd name="T48" fmla="*/ 108 w 223"/>
                <a:gd name="T49" fmla="*/ 94 h 102"/>
                <a:gd name="T50" fmla="*/ 76 w 223"/>
                <a:gd name="T51" fmla="*/ 81 h 102"/>
                <a:gd name="T52" fmla="*/ 74 w 223"/>
                <a:gd name="T53" fmla="*/ 69 h 102"/>
                <a:gd name="T54" fmla="*/ 53 w 223"/>
                <a:gd name="T55" fmla="*/ 68 h 102"/>
                <a:gd name="T56" fmla="*/ 26 w 223"/>
                <a:gd name="T57" fmla="*/ 65 h 102"/>
                <a:gd name="T58" fmla="*/ 14 w 223"/>
                <a:gd name="T59" fmla="*/ 60 h 102"/>
                <a:gd name="T60" fmla="*/ 6 w 223"/>
                <a:gd name="T61" fmla="*/ 52 h 102"/>
                <a:gd name="T62" fmla="*/ 0 w 223"/>
                <a:gd name="T63" fmla="*/ 36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3" h="102">
                  <a:moveTo>
                    <a:pt x="0" y="36"/>
                  </a:moveTo>
                  <a:lnTo>
                    <a:pt x="9" y="35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4" y="38"/>
                  </a:lnTo>
                  <a:lnTo>
                    <a:pt x="31" y="39"/>
                  </a:lnTo>
                  <a:lnTo>
                    <a:pt x="35" y="43"/>
                  </a:lnTo>
                  <a:lnTo>
                    <a:pt x="43" y="38"/>
                  </a:lnTo>
                  <a:lnTo>
                    <a:pt x="54" y="39"/>
                  </a:lnTo>
                  <a:lnTo>
                    <a:pt x="58" y="43"/>
                  </a:lnTo>
                  <a:lnTo>
                    <a:pt x="64" y="45"/>
                  </a:lnTo>
                  <a:lnTo>
                    <a:pt x="68" y="42"/>
                  </a:lnTo>
                  <a:lnTo>
                    <a:pt x="79" y="40"/>
                  </a:lnTo>
                  <a:lnTo>
                    <a:pt x="85" y="40"/>
                  </a:lnTo>
                  <a:lnTo>
                    <a:pt x="93" y="43"/>
                  </a:lnTo>
                  <a:lnTo>
                    <a:pt x="103" y="49"/>
                  </a:lnTo>
                  <a:lnTo>
                    <a:pt x="110" y="46"/>
                  </a:lnTo>
                  <a:lnTo>
                    <a:pt x="112" y="40"/>
                  </a:lnTo>
                  <a:lnTo>
                    <a:pt x="107" y="31"/>
                  </a:lnTo>
                  <a:lnTo>
                    <a:pt x="104" y="20"/>
                  </a:lnTo>
                  <a:lnTo>
                    <a:pt x="129" y="2"/>
                  </a:lnTo>
                  <a:lnTo>
                    <a:pt x="135" y="2"/>
                  </a:lnTo>
                  <a:lnTo>
                    <a:pt x="136" y="8"/>
                  </a:lnTo>
                  <a:lnTo>
                    <a:pt x="143" y="10"/>
                  </a:lnTo>
                  <a:lnTo>
                    <a:pt x="159" y="8"/>
                  </a:lnTo>
                  <a:lnTo>
                    <a:pt x="165" y="1"/>
                  </a:lnTo>
                  <a:lnTo>
                    <a:pt x="185" y="0"/>
                  </a:lnTo>
                  <a:lnTo>
                    <a:pt x="189" y="8"/>
                  </a:lnTo>
                  <a:lnTo>
                    <a:pt x="197" y="8"/>
                  </a:lnTo>
                  <a:lnTo>
                    <a:pt x="205" y="4"/>
                  </a:lnTo>
                  <a:lnTo>
                    <a:pt x="217" y="12"/>
                  </a:lnTo>
                  <a:lnTo>
                    <a:pt x="217" y="25"/>
                  </a:lnTo>
                  <a:lnTo>
                    <a:pt x="222" y="31"/>
                  </a:lnTo>
                  <a:lnTo>
                    <a:pt x="221" y="40"/>
                  </a:lnTo>
                  <a:lnTo>
                    <a:pt x="217" y="49"/>
                  </a:lnTo>
                  <a:lnTo>
                    <a:pt x="211" y="49"/>
                  </a:lnTo>
                  <a:lnTo>
                    <a:pt x="208" y="52"/>
                  </a:lnTo>
                  <a:lnTo>
                    <a:pt x="212" y="59"/>
                  </a:lnTo>
                  <a:lnTo>
                    <a:pt x="212" y="66"/>
                  </a:lnTo>
                  <a:lnTo>
                    <a:pt x="208" y="73"/>
                  </a:lnTo>
                  <a:lnTo>
                    <a:pt x="197" y="78"/>
                  </a:lnTo>
                  <a:lnTo>
                    <a:pt x="197" y="84"/>
                  </a:lnTo>
                  <a:lnTo>
                    <a:pt x="197" y="91"/>
                  </a:lnTo>
                  <a:lnTo>
                    <a:pt x="187" y="93"/>
                  </a:lnTo>
                  <a:lnTo>
                    <a:pt x="170" y="92"/>
                  </a:lnTo>
                  <a:lnTo>
                    <a:pt x="162" y="94"/>
                  </a:lnTo>
                  <a:lnTo>
                    <a:pt x="148" y="94"/>
                  </a:lnTo>
                  <a:lnTo>
                    <a:pt x="142" y="101"/>
                  </a:lnTo>
                  <a:lnTo>
                    <a:pt x="120" y="94"/>
                  </a:lnTo>
                  <a:lnTo>
                    <a:pt x="108" y="94"/>
                  </a:lnTo>
                  <a:lnTo>
                    <a:pt x="80" y="88"/>
                  </a:lnTo>
                  <a:lnTo>
                    <a:pt x="76" y="81"/>
                  </a:lnTo>
                  <a:lnTo>
                    <a:pt x="76" y="74"/>
                  </a:lnTo>
                  <a:lnTo>
                    <a:pt x="74" y="69"/>
                  </a:lnTo>
                  <a:lnTo>
                    <a:pt x="70" y="67"/>
                  </a:lnTo>
                  <a:lnTo>
                    <a:pt x="53" y="68"/>
                  </a:lnTo>
                  <a:lnTo>
                    <a:pt x="28" y="71"/>
                  </a:lnTo>
                  <a:lnTo>
                    <a:pt x="26" y="65"/>
                  </a:lnTo>
                  <a:lnTo>
                    <a:pt x="21" y="63"/>
                  </a:lnTo>
                  <a:lnTo>
                    <a:pt x="14" y="60"/>
                  </a:lnTo>
                  <a:lnTo>
                    <a:pt x="6" y="58"/>
                  </a:lnTo>
                  <a:lnTo>
                    <a:pt x="6" y="52"/>
                  </a:lnTo>
                  <a:lnTo>
                    <a:pt x="6" y="42"/>
                  </a:lnTo>
                  <a:lnTo>
                    <a:pt x="0" y="36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Freeform 48"/>
            <p:cNvSpPr>
              <a:spLocks/>
            </p:cNvSpPr>
            <p:nvPr/>
          </p:nvSpPr>
          <p:spPr bwMode="auto">
            <a:xfrm>
              <a:off x="2906" y="2614"/>
              <a:ext cx="209" cy="126"/>
            </a:xfrm>
            <a:custGeom>
              <a:avLst/>
              <a:gdLst>
                <a:gd name="T0" fmla="*/ 1 w 209"/>
                <a:gd name="T1" fmla="*/ 79 h 126"/>
                <a:gd name="T2" fmla="*/ 7 w 209"/>
                <a:gd name="T3" fmla="*/ 84 h 126"/>
                <a:gd name="T4" fmla="*/ 6 w 209"/>
                <a:gd name="T5" fmla="*/ 87 h 126"/>
                <a:gd name="T6" fmla="*/ 8 w 209"/>
                <a:gd name="T7" fmla="*/ 93 h 126"/>
                <a:gd name="T8" fmla="*/ 14 w 209"/>
                <a:gd name="T9" fmla="*/ 93 h 126"/>
                <a:gd name="T10" fmla="*/ 34 w 209"/>
                <a:gd name="T11" fmla="*/ 113 h 126"/>
                <a:gd name="T12" fmla="*/ 41 w 209"/>
                <a:gd name="T13" fmla="*/ 114 h 126"/>
                <a:gd name="T14" fmla="*/ 57 w 209"/>
                <a:gd name="T15" fmla="*/ 125 h 126"/>
                <a:gd name="T16" fmla="*/ 66 w 209"/>
                <a:gd name="T17" fmla="*/ 118 h 126"/>
                <a:gd name="T18" fmla="*/ 78 w 209"/>
                <a:gd name="T19" fmla="*/ 119 h 126"/>
                <a:gd name="T20" fmla="*/ 82 w 209"/>
                <a:gd name="T21" fmla="*/ 122 h 126"/>
                <a:gd name="T22" fmla="*/ 91 w 209"/>
                <a:gd name="T23" fmla="*/ 118 h 126"/>
                <a:gd name="T24" fmla="*/ 109 w 209"/>
                <a:gd name="T25" fmla="*/ 111 h 126"/>
                <a:gd name="T26" fmla="*/ 130 w 209"/>
                <a:gd name="T27" fmla="*/ 107 h 126"/>
                <a:gd name="T28" fmla="*/ 139 w 209"/>
                <a:gd name="T29" fmla="*/ 109 h 126"/>
                <a:gd name="T30" fmla="*/ 142 w 209"/>
                <a:gd name="T31" fmla="*/ 114 h 126"/>
                <a:gd name="T32" fmla="*/ 149 w 209"/>
                <a:gd name="T33" fmla="*/ 105 h 126"/>
                <a:gd name="T34" fmla="*/ 159 w 209"/>
                <a:gd name="T35" fmla="*/ 102 h 126"/>
                <a:gd name="T36" fmla="*/ 169 w 209"/>
                <a:gd name="T37" fmla="*/ 100 h 126"/>
                <a:gd name="T38" fmla="*/ 185 w 209"/>
                <a:gd name="T39" fmla="*/ 84 h 126"/>
                <a:gd name="T40" fmla="*/ 189 w 209"/>
                <a:gd name="T41" fmla="*/ 74 h 126"/>
                <a:gd name="T42" fmla="*/ 191 w 209"/>
                <a:gd name="T43" fmla="*/ 55 h 126"/>
                <a:gd name="T44" fmla="*/ 193 w 209"/>
                <a:gd name="T45" fmla="*/ 40 h 126"/>
                <a:gd name="T46" fmla="*/ 200 w 209"/>
                <a:gd name="T47" fmla="*/ 39 h 126"/>
                <a:gd name="T48" fmla="*/ 205 w 209"/>
                <a:gd name="T49" fmla="*/ 33 h 126"/>
                <a:gd name="T50" fmla="*/ 208 w 209"/>
                <a:gd name="T51" fmla="*/ 29 h 126"/>
                <a:gd name="T52" fmla="*/ 201 w 209"/>
                <a:gd name="T53" fmla="*/ 24 h 126"/>
                <a:gd name="T54" fmla="*/ 198 w 209"/>
                <a:gd name="T55" fmla="*/ 26 h 126"/>
                <a:gd name="T56" fmla="*/ 188 w 209"/>
                <a:gd name="T57" fmla="*/ 24 h 126"/>
                <a:gd name="T58" fmla="*/ 183 w 209"/>
                <a:gd name="T59" fmla="*/ 17 h 126"/>
                <a:gd name="T60" fmla="*/ 177 w 209"/>
                <a:gd name="T61" fmla="*/ 7 h 126"/>
                <a:gd name="T62" fmla="*/ 171 w 209"/>
                <a:gd name="T63" fmla="*/ 7 h 126"/>
                <a:gd name="T64" fmla="*/ 161 w 209"/>
                <a:gd name="T65" fmla="*/ 0 h 126"/>
                <a:gd name="T66" fmla="*/ 156 w 209"/>
                <a:gd name="T67" fmla="*/ 1 h 126"/>
                <a:gd name="T68" fmla="*/ 136 w 209"/>
                <a:gd name="T69" fmla="*/ 3 h 126"/>
                <a:gd name="T70" fmla="*/ 132 w 209"/>
                <a:gd name="T71" fmla="*/ 9 h 126"/>
                <a:gd name="T72" fmla="*/ 126 w 209"/>
                <a:gd name="T73" fmla="*/ 16 h 126"/>
                <a:gd name="T74" fmla="*/ 119 w 209"/>
                <a:gd name="T75" fmla="*/ 20 h 126"/>
                <a:gd name="T76" fmla="*/ 112 w 209"/>
                <a:gd name="T77" fmla="*/ 21 h 126"/>
                <a:gd name="T78" fmla="*/ 107 w 209"/>
                <a:gd name="T79" fmla="*/ 20 h 126"/>
                <a:gd name="T80" fmla="*/ 103 w 209"/>
                <a:gd name="T81" fmla="*/ 17 h 126"/>
                <a:gd name="T82" fmla="*/ 99 w 209"/>
                <a:gd name="T83" fmla="*/ 16 h 126"/>
                <a:gd name="T84" fmla="*/ 93 w 209"/>
                <a:gd name="T85" fmla="*/ 19 h 126"/>
                <a:gd name="T86" fmla="*/ 84 w 209"/>
                <a:gd name="T87" fmla="*/ 23 h 126"/>
                <a:gd name="T88" fmla="*/ 67 w 209"/>
                <a:gd name="T89" fmla="*/ 31 h 126"/>
                <a:gd name="T90" fmla="*/ 59 w 209"/>
                <a:gd name="T91" fmla="*/ 32 h 126"/>
                <a:gd name="T92" fmla="*/ 41 w 209"/>
                <a:gd name="T93" fmla="*/ 31 h 126"/>
                <a:gd name="T94" fmla="*/ 38 w 209"/>
                <a:gd name="T95" fmla="*/ 30 h 126"/>
                <a:gd name="T96" fmla="*/ 33 w 209"/>
                <a:gd name="T97" fmla="*/ 22 h 126"/>
                <a:gd name="T98" fmla="*/ 27 w 209"/>
                <a:gd name="T99" fmla="*/ 19 h 126"/>
                <a:gd name="T100" fmla="*/ 25 w 209"/>
                <a:gd name="T101" fmla="*/ 21 h 126"/>
                <a:gd name="T102" fmla="*/ 24 w 209"/>
                <a:gd name="T103" fmla="*/ 29 h 126"/>
                <a:gd name="T104" fmla="*/ 21 w 209"/>
                <a:gd name="T105" fmla="*/ 36 h 126"/>
                <a:gd name="T106" fmla="*/ 15 w 209"/>
                <a:gd name="T107" fmla="*/ 36 h 126"/>
                <a:gd name="T108" fmla="*/ 13 w 209"/>
                <a:gd name="T109" fmla="*/ 38 h 126"/>
                <a:gd name="T110" fmla="*/ 16 w 209"/>
                <a:gd name="T111" fmla="*/ 45 h 126"/>
                <a:gd name="T112" fmla="*/ 15 w 209"/>
                <a:gd name="T113" fmla="*/ 53 h 126"/>
                <a:gd name="T114" fmla="*/ 11 w 209"/>
                <a:gd name="T115" fmla="*/ 60 h 126"/>
                <a:gd name="T116" fmla="*/ 7 w 209"/>
                <a:gd name="T117" fmla="*/ 63 h 126"/>
                <a:gd name="T118" fmla="*/ 2 w 209"/>
                <a:gd name="T119" fmla="*/ 65 h 126"/>
                <a:gd name="T120" fmla="*/ 0 w 209"/>
                <a:gd name="T121" fmla="*/ 71 h 126"/>
                <a:gd name="T122" fmla="*/ 1 w 209"/>
                <a:gd name="T123" fmla="*/ 79 h 1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" h="126">
                  <a:moveTo>
                    <a:pt x="1" y="79"/>
                  </a:moveTo>
                  <a:lnTo>
                    <a:pt x="7" y="84"/>
                  </a:lnTo>
                  <a:lnTo>
                    <a:pt x="6" y="87"/>
                  </a:lnTo>
                  <a:lnTo>
                    <a:pt x="8" y="93"/>
                  </a:lnTo>
                  <a:lnTo>
                    <a:pt x="14" y="93"/>
                  </a:lnTo>
                  <a:lnTo>
                    <a:pt x="34" y="113"/>
                  </a:lnTo>
                  <a:lnTo>
                    <a:pt x="41" y="114"/>
                  </a:lnTo>
                  <a:lnTo>
                    <a:pt x="57" y="125"/>
                  </a:lnTo>
                  <a:lnTo>
                    <a:pt x="66" y="118"/>
                  </a:lnTo>
                  <a:lnTo>
                    <a:pt x="78" y="119"/>
                  </a:lnTo>
                  <a:lnTo>
                    <a:pt x="82" y="122"/>
                  </a:lnTo>
                  <a:lnTo>
                    <a:pt x="91" y="118"/>
                  </a:lnTo>
                  <a:lnTo>
                    <a:pt x="109" y="111"/>
                  </a:lnTo>
                  <a:lnTo>
                    <a:pt x="130" y="107"/>
                  </a:lnTo>
                  <a:lnTo>
                    <a:pt x="139" y="109"/>
                  </a:lnTo>
                  <a:lnTo>
                    <a:pt x="142" y="114"/>
                  </a:lnTo>
                  <a:lnTo>
                    <a:pt x="149" y="105"/>
                  </a:lnTo>
                  <a:lnTo>
                    <a:pt x="159" y="102"/>
                  </a:lnTo>
                  <a:lnTo>
                    <a:pt x="169" y="100"/>
                  </a:lnTo>
                  <a:lnTo>
                    <a:pt x="185" y="84"/>
                  </a:lnTo>
                  <a:lnTo>
                    <a:pt x="189" y="74"/>
                  </a:lnTo>
                  <a:lnTo>
                    <a:pt x="191" y="55"/>
                  </a:lnTo>
                  <a:lnTo>
                    <a:pt x="193" y="40"/>
                  </a:lnTo>
                  <a:lnTo>
                    <a:pt x="200" y="39"/>
                  </a:lnTo>
                  <a:lnTo>
                    <a:pt x="205" y="33"/>
                  </a:lnTo>
                  <a:lnTo>
                    <a:pt x="208" y="29"/>
                  </a:lnTo>
                  <a:lnTo>
                    <a:pt x="201" y="24"/>
                  </a:lnTo>
                  <a:lnTo>
                    <a:pt x="198" y="26"/>
                  </a:lnTo>
                  <a:lnTo>
                    <a:pt x="188" y="24"/>
                  </a:lnTo>
                  <a:lnTo>
                    <a:pt x="183" y="17"/>
                  </a:lnTo>
                  <a:lnTo>
                    <a:pt x="177" y="7"/>
                  </a:lnTo>
                  <a:lnTo>
                    <a:pt x="171" y="7"/>
                  </a:lnTo>
                  <a:lnTo>
                    <a:pt x="161" y="0"/>
                  </a:lnTo>
                  <a:lnTo>
                    <a:pt x="156" y="1"/>
                  </a:lnTo>
                  <a:lnTo>
                    <a:pt x="136" y="3"/>
                  </a:lnTo>
                  <a:lnTo>
                    <a:pt x="132" y="9"/>
                  </a:lnTo>
                  <a:lnTo>
                    <a:pt x="126" y="16"/>
                  </a:lnTo>
                  <a:lnTo>
                    <a:pt x="119" y="20"/>
                  </a:lnTo>
                  <a:lnTo>
                    <a:pt x="112" y="21"/>
                  </a:lnTo>
                  <a:lnTo>
                    <a:pt x="107" y="20"/>
                  </a:lnTo>
                  <a:lnTo>
                    <a:pt x="103" y="17"/>
                  </a:lnTo>
                  <a:lnTo>
                    <a:pt x="99" y="16"/>
                  </a:lnTo>
                  <a:lnTo>
                    <a:pt x="93" y="19"/>
                  </a:lnTo>
                  <a:lnTo>
                    <a:pt x="84" y="23"/>
                  </a:lnTo>
                  <a:lnTo>
                    <a:pt x="67" y="31"/>
                  </a:lnTo>
                  <a:lnTo>
                    <a:pt x="59" y="32"/>
                  </a:lnTo>
                  <a:lnTo>
                    <a:pt x="41" y="31"/>
                  </a:lnTo>
                  <a:lnTo>
                    <a:pt x="38" y="30"/>
                  </a:lnTo>
                  <a:lnTo>
                    <a:pt x="33" y="22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4" y="29"/>
                  </a:lnTo>
                  <a:lnTo>
                    <a:pt x="21" y="36"/>
                  </a:lnTo>
                  <a:lnTo>
                    <a:pt x="15" y="36"/>
                  </a:lnTo>
                  <a:lnTo>
                    <a:pt x="13" y="38"/>
                  </a:lnTo>
                  <a:lnTo>
                    <a:pt x="16" y="45"/>
                  </a:lnTo>
                  <a:lnTo>
                    <a:pt x="15" y="53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2" y="65"/>
                  </a:lnTo>
                  <a:lnTo>
                    <a:pt x="0" y="71"/>
                  </a:lnTo>
                  <a:lnTo>
                    <a:pt x="1" y="79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Freeform 49"/>
            <p:cNvSpPr>
              <a:spLocks/>
            </p:cNvSpPr>
            <p:nvPr/>
          </p:nvSpPr>
          <p:spPr bwMode="auto">
            <a:xfrm>
              <a:off x="2817" y="2692"/>
              <a:ext cx="98" cy="58"/>
            </a:xfrm>
            <a:custGeom>
              <a:avLst/>
              <a:gdLst>
                <a:gd name="T0" fmla="*/ 8 w 98"/>
                <a:gd name="T1" fmla="*/ 31 h 58"/>
                <a:gd name="T2" fmla="*/ 18 w 98"/>
                <a:gd name="T3" fmla="*/ 41 h 58"/>
                <a:gd name="T4" fmla="*/ 15 w 98"/>
                <a:gd name="T5" fmla="*/ 46 h 58"/>
                <a:gd name="T6" fmla="*/ 11 w 98"/>
                <a:gd name="T7" fmla="*/ 50 h 58"/>
                <a:gd name="T8" fmla="*/ 5 w 98"/>
                <a:gd name="T9" fmla="*/ 50 h 58"/>
                <a:gd name="T10" fmla="*/ 0 w 98"/>
                <a:gd name="T11" fmla="*/ 51 h 58"/>
                <a:gd name="T12" fmla="*/ 10 w 98"/>
                <a:gd name="T13" fmla="*/ 56 h 58"/>
                <a:gd name="T14" fmla="*/ 14 w 98"/>
                <a:gd name="T15" fmla="*/ 57 h 58"/>
                <a:gd name="T16" fmla="*/ 26 w 98"/>
                <a:gd name="T17" fmla="*/ 50 h 58"/>
                <a:gd name="T18" fmla="*/ 53 w 98"/>
                <a:gd name="T19" fmla="*/ 56 h 58"/>
                <a:gd name="T20" fmla="*/ 71 w 98"/>
                <a:gd name="T21" fmla="*/ 37 h 58"/>
                <a:gd name="T22" fmla="*/ 74 w 98"/>
                <a:gd name="T23" fmla="*/ 28 h 58"/>
                <a:gd name="T24" fmla="*/ 78 w 98"/>
                <a:gd name="T25" fmla="*/ 26 h 58"/>
                <a:gd name="T26" fmla="*/ 87 w 98"/>
                <a:gd name="T27" fmla="*/ 27 h 58"/>
                <a:gd name="T28" fmla="*/ 97 w 98"/>
                <a:gd name="T29" fmla="*/ 15 h 58"/>
                <a:gd name="T30" fmla="*/ 96 w 98"/>
                <a:gd name="T31" fmla="*/ 8 h 58"/>
                <a:gd name="T32" fmla="*/ 89 w 98"/>
                <a:gd name="T33" fmla="*/ 0 h 58"/>
                <a:gd name="T34" fmla="*/ 85 w 98"/>
                <a:gd name="T35" fmla="*/ 1 h 58"/>
                <a:gd name="T36" fmla="*/ 80 w 98"/>
                <a:gd name="T37" fmla="*/ 3 h 58"/>
                <a:gd name="T38" fmla="*/ 71 w 98"/>
                <a:gd name="T39" fmla="*/ 1 h 58"/>
                <a:gd name="T40" fmla="*/ 62 w 98"/>
                <a:gd name="T41" fmla="*/ 1 h 58"/>
                <a:gd name="T42" fmla="*/ 53 w 98"/>
                <a:gd name="T43" fmla="*/ 4 h 58"/>
                <a:gd name="T44" fmla="*/ 41 w 98"/>
                <a:gd name="T45" fmla="*/ 3 h 58"/>
                <a:gd name="T46" fmla="*/ 36 w 98"/>
                <a:gd name="T47" fmla="*/ 10 h 58"/>
                <a:gd name="T48" fmla="*/ 15 w 98"/>
                <a:gd name="T49" fmla="*/ 4 h 58"/>
                <a:gd name="T50" fmla="*/ 7 w 98"/>
                <a:gd name="T51" fmla="*/ 4 h 58"/>
                <a:gd name="T52" fmla="*/ 7 w 98"/>
                <a:gd name="T53" fmla="*/ 16 h 58"/>
                <a:gd name="T54" fmla="*/ 8 w 98"/>
                <a:gd name="T55" fmla="*/ 31 h 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8" h="58">
                  <a:moveTo>
                    <a:pt x="8" y="31"/>
                  </a:moveTo>
                  <a:lnTo>
                    <a:pt x="18" y="41"/>
                  </a:lnTo>
                  <a:lnTo>
                    <a:pt x="15" y="46"/>
                  </a:lnTo>
                  <a:lnTo>
                    <a:pt x="11" y="50"/>
                  </a:lnTo>
                  <a:lnTo>
                    <a:pt x="5" y="50"/>
                  </a:lnTo>
                  <a:lnTo>
                    <a:pt x="0" y="51"/>
                  </a:lnTo>
                  <a:lnTo>
                    <a:pt x="10" y="56"/>
                  </a:lnTo>
                  <a:lnTo>
                    <a:pt x="14" y="57"/>
                  </a:lnTo>
                  <a:lnTo>
                    <a:pt x="26" y="50"/>
                  </a:lnTo>
                  <a:lnTo>
                    <a:pt x="53" y="56"/>
                  </a:lnTo>
                  <a:lnTo>
                    <a:pt x="71" y="37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7" y="27"/>
                  </a:lnTo>
                  <a:lnTo>
                    <a:pt x="97" y="15"/>
                  </a:lnTo>
                  <a:lnTo>
                    <a:pt x="96" y="8"/>
                  </a:lnTo>
                  <a:lnTo>
                    <a:pt x="89" y="0"/>
                  </a:lnTo>
                  <a:lnTo>
                    <a:pt x="85" y="1"/>
                  </a:lnTo>
                  <a:lnTo>
                    <a:pt x="80" y="3"/>
                  </a:lnTo>
                  <a:lnTo>
                    <a:pt x="71" y="1"/>
                  </a:lnTo>
                  <a:lnTo>
                    <a:pt x="62" y="1"/>
                  </a:lnTo>
                  <a:lnTo>
                    <a:pt x="53" y="4"/>
                  </a:lnTo>
                  <a:lnTo>
                    <a:pt x="41" y="3"/>
                  </a:lnTo>
                  <a:lnTo>
                    <a:pt x="36" y="10"/>
                  </a:lnTo>
                  <a:lnTo>
                    <a:pt x="15" y="4"/>
                  </a:lnTo>
                  <a:lnTo>
                    <a:pt x="7" y="4"/>
                  </a:lnTo>
                  <a:lnTo>
                    <a:pt x="7" y="16"/>
                  </a:lnTo>
                  <a:lnTo>
                    <a:pt x="8" y="31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50"/>
            <p:cNvSpPr>
              <a:spLocks/>
            </p:cNvSpPr>
            <p:nvPr/>
          </p:nvSpPr>
          <p:spPr bwMode="auto">
            <a:xfrm>
              <a:off x="3104" y="2796"/>
              <a:ext cx="190" cy="139"/>
            </a:xfrm>
            <a:custGeom>
              <a:avLst/>
              <a:gdLst>
                <a:gd name="T0" fmla="*/ 4 w 190"/>
                <a:gd name="T1" fmla="*/ 19 h 139"/>
                <a:gd name="T2" fmla="*/ 1 w 190"/>
                <a:gd name="T3" fmla="*/ 29 h 139"/>
                <a:gd name="T4" fmla="*/ 14 w 190"/>
                <a:gd name="T5" fmla="*/ 40 h 139"/>
                <a:gd name="T6" fmla="*/ 15 w 190"/>
                <a:gd name="T7" fmla="*/ 56 h 139"/>
                <a:gd name="T8" fmla="*/ 3 w 190"/>
                <a:gd name="T9" fmla="*/ 66 h 139"/>
                <a:gd name="T10" fmla="*/ 5 w 190"/>
                <a:gd name="T11" fmla="*/ 78 h 139"/>
                <a:gd name="T12" fmla="*/ 3 w 190"/>
                <a:gd name="T13" fmla="*/ 92 h 139"/>
                <a:gd name="T14" fmla="*/ 5 w 190"/>
                <a:gd name="T15" fmla="*/ 103 h 139"/>
                <a:gd name="T16" fmla="*/ 15 w 190"/>
                <a:gd name="T17" fmla="*/ 109 h 139"/>
                <a:gd name="T18" fmla="*/ 15 w 190"/>
                <a:gd name="T19" fmla="*/ 125 h 139"/>
                <a:gd name="T20" fmla="*/ 22 w 190"/>
                <a:gd name="T21" fmla="*/ 138 h 139"/>
                <a:gd name="T22" fmla="*/ 54 w 190"/>
                <a:gd name="T23" fmla="*/ 130 h 139"/>
                <a:gd name="T24" fmla="*/ 73 w 190"/>
                <a:gd name="T25" fmla="*/ 116 h 139"/>
                <a:gd name="T26" fmla="*/ 88 w 190"/>
                <a:gd name="T27" fmla="*/ 124 h 139"/>
                <a:gd name="T28" fmla="*/ 102 w 190"/>
                <a:gd name="T29" fmla="*/ 129 h 139"/>
                <a:gd name="T30" fmla="*/ 119 w 190"/>
                <a:gd name="T31" fmla="*/ 122 h 139"/>
                <a:gd name="T32" fmla="*/ 120 w 190"/>
                <a:gd name="T33" fmla="*/ 108 h 139"/>
                <a:gd name="T34" fmla="*/ 133 w 190"/>
                <a:gd name="T35" fmla="*/ 108 h 139"/>
                <a:gd name="T36" fmla="*/ 139 w 190"/>
                <a:gd name="T37" fmla="*/ 104 h 139"/>
                <a:gd name="T38" fmla="*/ 165 w 190"/>
                <a:gd name="T39" fmla="*/ 96 h 139"/>
                <a:gd name="T40" fmla="*/ 174 w 190"/>
                <a:gd name="T41" fmla="*/ 86 h 139"/>
                <a:gd name="T42" fmla="*/ 161 w 190"/>
                <a:gd name="T43" fmla="*/ 72 h 139"/>
                <a:gd name="T44" fmla="*/ 167 w 190"/>
                <a:gd name="T45" fmla="*/ 61 h 139"/>
                <a:gd name="T46" fmla="*/ 171 w 190"/>
                <a:gd name="T47" fmla="*/ 54 h 139"/>
                <a:gd name="T48" fmla="*/ 175 w 190"/>
                <a:gd name="T49" fmla="*/ 40 h 139"/>
                <a:gd name="T50" fmla="*/ 179 w 190"/>
                <a:gd name="T51" fmla="*/ 25 h 139"/>
                <a:gd name="T52" fmla="*/ 189 w 190"/>
                <a:gd name="T53" fmla="*/ 19 h 139"/>
                <a:gd name="T54" fmla="*/ 183 w 190"/>
                <a:gd name="T55" fmla="*/ 4 h 139"/>
                <a:gd name="T56" fmla="*/ 158 w 190"/>
                <a:gd name="T57" fmla="*/ 1 h 139"/>
                <a:gd name="T58" fmla="*/ 131 w 190"/>
                <a:gd name="T59" fmla="*/ 3 h 139"/>
                <a:gd name="T60" fmla="*/ 105 w 190"/>
                <a:gd name="T61" fmla="*/ 15 h 139"/>
                <a:gd name="T62" fmla="*/ 85 w 190"/>
                <a:gd name="T63" fmla="*/ 24 h 139"/>
                <a:gd name="T64" fmla="*/ 58 w 190"/>
                <a:gd name="T65" fmla="*/ 26 h 139"/>
                <a:gd name="T66" fmla="*/ 41 w 190"/>
                <a:gd name="T67" fmla="*/ 25 h 139"/>
                <a:gd name="T68" fmla="*/ 20 w 190"/>
                <a:gd name="T69" fmla="*/ 18 h 139"/>
                <a:gd name="T70" fmla="*/ 5 w 190"/>
                <a:gd name="T71" fmla="*/ 16 h 1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90" h="139">
                  <a:moveTo>
                    <a:pt x="5" y="16"/>
                  </a:moveTo>
                  <a:lnTo>
                    <a:pt x="4" y="19"/>
                  </a:lnTo>
                  <a:lnTo>
                    <a:pt x="0" y="22"/>
                  </a:lnTo>
                  <a:lnTo>
                    <a:pt x="1" y="29"/>
                  </a:lnTo>
                  <a:lnTo>
                    <a:pt x="7" y="39"/>
                  </a:lnTo>
                  <a:lnTo>
                    <a:pt x="14" y="40"/>
                  </a:lnTo>
                  <a:lnTo>
                    <a:pt x="15" y="44"/>
                  </a:lnTo>
                  <a:lnTo>
                    <a:pt x="15" y="56"/>
                  </a:lnTo>
                  <a:lnTo>
                    <a:pt x="12" y="60"/>
                  </a:lnTo>
                  <a:lnTo>
                    <a:pt x="3" y="66"/>
                  </a:lnTo>
                  <a:lnTo>
                    <a:pt x="2" y="69"/>
                  </a:lnTo>
                  <a:lnTo>
                    <a:pt x="5" y="78"/>
                  </a:lnTo>
                  <a:lnTo>
                    <a:pt x="6" y="85"/>
                  </a:lnTo>
                  <a:lnTo>
                    <a:pt x="3" y="92"/>
                  </a:lnTo>
                  <a:lnTo>
                    <a:pt x="0" y="96"/>
                  </a:lnTo>
                  <a:lnTo>
                    <a:pt x="5" y="103"/>
                  </a:lnTo>
                  <a:lnTo>
                    <a:pt x="9" y="102"/>
                  </a:lnTo>
                  <a:lnTo>
                    <a:pt x="15" y="109"/>
                  </a:lnTo>
                  <a:lnTo>
                    <a:pt x="15" y="116"/>
                  </a:lnTo>
                  <a:lnTo>
                    <a:pt x="15" y="125"/>
                  </a:lnTo>
                  <a:lnTo>
                    <a:pt x="15" y="130"/>
                  </a:lnTo>
                  <a:lnTo>
                    <a:pt x="22" y="138"/>
                  </a:lnTo>
                  <a:lnTo>
                    <a:pt x="37" y="135"/>
                  </a:lnTo>
                  <a:lnTo>
                    <a:pt x="54" y="130"/>
                  </a:lnTo>
                  <a:lnTo>
                    <a:pt x="67" y="122"/>
                  </a:lnTo>
                  <a:lnTo>
                    <a:pt x="73" y="116"/>
                  </a:lnTo>
                  <a:lnTo>
                    <a:pt x="81" y="127"/>
                  </a:lnTo>
                  <a:lnTo>
                    <a:pt x="88" y="124"/>
                  </a:lnTo>
                  <a:lnTo>
                    <a:pt x="97" y="127"/>
                  </a:lnTo>
                  <a:lnTo>
                    <a:pt x="102" y="129"/>
                  </a:lnTo>
                  <a:lnTo>
                    <a:pt x="113" y="124"/>
                  </a:lnTo>
                  <a:lnTo>
                    <a:pt x="119" y="122"/>
                  </a:lnTo>
                  <a:lnTo>
                    <a:pt x="119" y="117"/>
                  </a:lnTo>
                  <a:lnTo>
                    <a:pt x="120" y="108"/>
                  </a:lnTo>
                  <a:lnTo>
                    <a:pt x="126" y="105"/>
                  </a:lnTo>
                  <a:lnTo>
                    <a:pt x="133" y="108"/>
                  </a:lnTo>
                  <a:lnTo>
                    <a:pt x="134" y="112"/>
                  </a:lnTo>
                  <a:lnTo>
                    <a:pt x="139" y="104"/>
                  </a:lnTo>
                  <a:lnTo>
                    <a:pt x="153" y="98"/>
                  </a:lnTo>
                  <a:lnTo>
                    <a:pt x="165" y="96"/>
                  </a:lnTo>
                  <a:lnTo>
                    <a:pt x="176" y="96"/>
                  </a:lnTo>
                  <a:lnTo>
                    <a:pt x="174" y="86"/>
                  </a:lnTo>
                  <a:lnTo>
                    <a:pt x="172" y="81"/>
                  </a:lnTo>
                  <a:lnTo>
                    <a:pt x="161" y="72"/>
                  </a:lnTo>
                  <a:lnTo>
                    <a:pt x="161" y="70"/>
                  </a:lnTo>
                  <a:lnTo>
                    <a:pt x="167" y="61"/>
                  </a:lnTo>
                  <a:lnTo>
                    <a:pt x="173" y="59"/>
                  </a:lnTo>
                  <a:lnTo>
                    <a:pt x="171" y="54"/>
                  </a:lnTo>
                  <a:lnTo>
                    <a:pt x="175" y="45"/>
                  </a:lnTo>
                  <a:lnTo>
                    <a:pt x="175" y="40"/>
                  </a:lnTo>
                  <a:lnTo>
                    <a:pt x="177" y="30"/>
                  </a:lnTo>
                  <a:lnTo>
                    <a:pt x="179" y="25"/>
                  </a:lnTo>
                  <a:lnTo>
                    <a:pt x="185" y="26"/>
                  </a:lnTo>
                  <a:lnTo>
                    <a:pt x="189" y="19"/>
                  </a:lnTo>
                  <a:lnTo>
                    <a:pt x="185" y="12"/>
                  </a:lnTo>
                  <a:lnTo>
                    <a:pt x="183" y="4"/>
                  </a:lnTo>
                  <a:lnTo>
                    <a:pt x="179" y="5"/>
                  </a:lnTo>
                  <a:lnTo>
                    <a:pt x="158" y="1"/>
                  </a:lnTo>
                  <a:lnTo>
                    <a:pt x="144" y="0"/>
                  </a:lnTo>
                  <a:lnTo>
                    <a:pt x="131" y="3"/>
                  </a:lnTo>
                  <a:lnTo>
                    <a:pt x="119" y="8"/>
                  </a:lnTo>
                  <a:lnTo>
                    <a:pt x="105" y="15"/>
                  </a:lnTo>
                  <a:lnTo>
                    <a:pt x="95" y="23"/>
                  </a:lnTo>
                  <a:lnTo>
                    <a:pt x="85" y="24"/>
                  </a:lnTo>
                  <a:lnTo>
                    <a:pt x="71" y="22"/>
                  </a:lnTo>
                  <a:lnTo>
                    <a:pt x="58" y="26"/>
                  </a:lnTo>
                  <a:lnTo>
                    <a:pt x="50" y="28"/>
                  </a:lnTo>
                  <a:lnTo>
                    <a:pt x="41" y="25"/>
                  </a:lnTo>
                  <a:lnTo>
                    <a:pt x="28" y="20"/>
                  </a:lnTo>
                  <a:lnTo>
                    <a:pt x="20" y="18"/>
                  </a:lnTo>
                  <a:lnTo>
                    <a:pt x="10" y="16"/>
                  </a:lnTo>
                  <a:lnTo>
                    <a:pt x="5" y="16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Freeform 51"/>
            <p:cNvSpPr>
              <a:spLocks/>
            </p:cNvSpPr>
            <p:nvPr/>
          </p:nvSpPr>
          <p:spPr bwMode="auto">
            <a:xfrm>
              <a:off x="2995" y="2882"/>
              <a:ext cx="74" cy="123"/>
            </a:xfrm>
            <a:custGeom>
              <a:avLst/>
              <a:gdLst>
                <a:gd name="T0" fmla="*/ 6 w 74"/>
                <a:gd name="T1" fmla="*/ 27 h 123"/>
                <a:gd name="T2" fmla="*/ 10 w 74"/>
                <a:gd name="T3" fmla="*/ 31 h 123"/>
                <a:gd name="T4" fmla="*/ 10 w 74"/>
                <a:gd name="T5" fmla="*/ 36 h 123"/>
                <a:gd name="T6" fmla="*/ 10 w 74"/>
                <a:gd name="T7" fmla="*/ 39 h 123"/>
                <a:gd name="T8" fmla="*/ 7 w 74"/>
                <a:gd name="T9" fmla="*/ 44 h 123"/>
                <a:gd name="T10" fmla="*/ 7 w 74"/>
                <a:gd name="T11" fmla="*/ 56 h 123"/>
                <a:gd name="T12" fmla="*/ 9 w 74"/>
                <a:gd name="T13" fmla="*/ 61 h 123"/>
                <a:gd name="T14" fmla="*/ 2 w 74"/>
                <a:gd name="T15" fmla="*/ 70 h 123"/>
                <a:gd name="T16" fmla="*/ 4 w 74"/>
                <a:gd name="T17" fmla="*/ 72 h 123"/>
                <a:gd name="T18" fmla="*/ 0 w 74"/>
                <a:gd name="T19" fmla="*/ 78 h 123"/>
                <a:gd name="T20" fmla="*/ 3 w 74"/>
                <a:gd name="T21" fmla="*/ 83 h 123"/>
                <a:gd name="T22" fmla="*/ 4 w 74"/>
                <a:gd name="T23" fmla="*/ 87 h 123"/>
                <a:gd name="T24" fmla="*/ 6 w 74"/>
                <a:gd name="T25" fmla="*/ 82 h 123"/>
                <a:gd name="T26" fmla="*/ 11 w 74"/>
                <a:gd name="T27" fmla="*/ 89 h 123"/>
                <a:gd name="T28" fmla="*/ 10 w 74"/>
                <a:gd name="T29" fmla="*/ 95 h 123"/>
                <a:gd name="T30" fmla="*/ 8 w 74"/>
                <a:gd name="T31" fmla="*/ 98 h 123"/>
                <a:gd name="T32" fmla="*/ 11 w 74"/>
                <a:gd name="T33" fmla="*/ 103 h 123"/>
                <a:gd name="T34" fmla="*/ 16 w 74"/>
                <a:gd name="T35" fmla="*/ 105 h 123"/>
                <a:gd name="T36" fmla="*/ 23 w 74"/>
                <a:gd name="T37" fmla="*/ 110 h 123"/>
                <a:gd name="T38" fmla="*/ 29 w 74"/>
                <a:gd name="T39" fmla="*/ 115 h 123"/>
                <a:gd name="T40" fmla="*/ 30 w 74"/>
                <a:gd name="T41" fmla="*/ 119 h 123"/>
                <a:gd name="T42" fmla="*/ 38 w 74"/>
                <a:gd name="T43" fmla="*/ 122 h 123"/>
                <a:gd name="T44" fmla="*/ 44 w 74"/>
                <a:gd name="T45" fmla="*/ 119 h 123"/>
                <a:gd name="T46" fmla="*/ 52 w 74"/>
                <a:gd name="T47" fmla="*/ 114 h 123"/>
                <a:gd name="T48" fmla="*/ 56 w 74"/>
                <a:gd name="T49" fmla="*/ 106 h 123"/>
                <a:gd name="T50" fmla="*/ 59 w 74"/>
                <a:gd name="T51" fmla="*/ 101 h 123"/>
                <a:gd name="T52" fmla="*/ 66 w 74"/>
                <a:gd name="T53" fmla="*/ 90 h 123"/>
                <a:gd name="T54" fmla="*/ 68 w 74"/>
                <a:gd name="T55" fmla="*/ 81 h 123"/>
                <a:gd name="T56" fmla="*/ 69 w 74"/>
                <a:gd name="T57" fmla="*/ 72 h 123"/>
                <a:gd name="T58" fmla="*/ 73 w 74"/>
                <a:gd name="T59" fmla="*/ 67 h 123"/>
                <a:gd name="T60" fmla="*/ 66 w 74"/>
                <a:gd name="T61" fmla="*/ 65 h 123"/>
                <a:gd name="T62" fmla="*/ 63 w 74"/>
                <a:gd name="T63" fmla="*/ 62 h 123"/>
                <a:gd name="T64" fmla="*/ 59 w 74"/>
                <a:gd name="T65" fmla="*/ 63 h 123"/>
                <a:gd name="T66" fmla="*/ 53 w 74"/>
                <a:gd name="T67" fmla="*/ 60 h 123"/>
                <a:gd name="T68" fmla="*/ 52 w 74"/>
                <a:gd name="T69" fmla="*/ 51 h 123"/>
                <a:gd name="T70" fmla="*/ 50 w 74"/>
                <a:gd name="T71" fmla="*/ 45 h 123"/>
                <a:gd name="T72" fmla="*/ 53 w 74"/>
                <a:gd name="T73" fmla="*/ 39 h 123"/>
                <a:gd name="T74" fmla="*/ 53 w 74"/>
                <a:gd name="T75" fmla="*/ 20 h 123"/>
                <a:gd name="T76" fmla="*/ 53 w 74"/>
                <a:gd name="T77" fmla="*/ 13 h 123"/>
                <a:gd name="T78" fmla="*/ 50 w 74"/>
                <a:gd name="T79" fmla="*/ 9 h 123"/>
                <a:gd name="T80" fmla="*/ 43 w 74"/>
                <a:gd name="T81" fmla="*/ 9 h 123"/>
                <a:gd name="T82" fmla="*/ 39 w 74"/>
                <a:gd name="T83" fmla="*/ 7 h 123"/>
                <a:gd name="T84" fmla="*/ 35 w 74"/>
                <a:gd name="T85" fmla="*/ 1 h 123"/>
                <a:gd name="T86" fmla="*/ 30 w 74"/>
                <a:gd name="T87" fmla="*/ 0 h 123"/>
                <a:gd name="T88" fmla="*/ 28 w 74"/>
                <a:gd name="T89" fmla="*/ 3 h 123"/>
                <a:gd name="T90" fmla="*/ 28 w 74"/>
                <a:gd name="T91" fmla="*/ 1 h 123"/>
                <a:gd name="T92" fmla="*/ 21 w 74"/>
                <a:gd name="T93" fmla="*/ 2 h 123"/>
                <a:gd name="T94" fmla="*/ 17 w 74"/>
                <a:gd name="T95" fmla="*/ 0 h 123"/>
                <a:gd name="T96" fmla="*/ 11 w 74"/>
                <a:gd name="T97" fmla="*/ 3 h 123"/>
                <a:gd name="T98" fmla="*/ 10 w 74"/>
                <a:gd name="T99" fmla="*/ 14 h 123"/>
                <a:gd name="T100" fmla="*/ 9 w 74"/>
                <a:gd name="T101" fmla="*/ 21 h 123"/>
                <a:gd name="T102" fmla="*/ 6 w 74"/>
                <a:gd name="T103" fmla="*/ 27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" h="123">
                  <a:moveTo>
                    <a:pt x="6" y="27"/>
                  </a:moveTo>
                  <a:lnTo>
                    <a:pt x="10" y="31"/>
                  </a:lnTo>
                  <a:lnTo>
                    <a:pt x="10" y="36"/>
                  </a:lnTo>
                  <a:lnTo>
                    <a:pt x="10" y="39"/>
                  </a:lnTo>
                  <a:lnTo>
                    <a:pt x="7" y="44"/>
                  </a:lnTo>
                  <a:lnTo>
                    <a:pt x="7" y="56"/>
                  </a:lnTo>
                  <a:lnTo>
                    <a:pt x="9" y="61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4" y="87"/>
                  </a:lnTo>
                  <a:lnTo>
                    <a:pt x="6" y="82"/>
                  </a:lnTo>
                  <a:lnTo>
                    <a:pt x="11" y="89"/>
                  </a:lnTo>
                  <a:lnTo>
                    <a:pt x="10" y="95"/>
                  </a:lnTo>
                  <a:lnTo>
                    <a:pt x="8" y="98"/>
                  </a:lnTo>
                  <a:lnTo>
                    <a:pt x="11" y="103"/>
                  </a:lnTo>
                  <a:lnTo>
                    <a:pt x="16" y="105"/>
                  </a:lnTo>
                  <a:lnTo>
                    <a:pt x="23" y="110"/>
                  </a:lnTo>
                  <a:lnTo>
                    <a:pt x="29" y="115"/>
                  </a:lnTo>
                  <a:lnTo>
                    <a:pt x="30" y="119"/>
                  </a:lnTo>
                  <a:lnTo>
                    <a:pt x="38" y="122"/>
                  </a:lnTo>
                  <a:lnTo>
                    <a:pt x="44" y="119"/>
                  </a:lnTo>
                  <a:lnTo>
                    <a:pt x="52" y="114"/>
                  </a:lnTo>
                  <a:lnTo>
                    <a:pt x="56" y="106"/>
                  </a:lnTo>
                  <a:lnTo>
                    <a:pt x="59" y="101"/>
                  </a:lnTo>
                  <a:lnTo>
                    <a:pt x="66" y="90"/>
                  </a:lnTo>
                  <a:lnTo>
                    <a:pt x="68" y="81"/>
                  </a:lnTo>
                  <a:lnTo>
                    <a:pt x="69" y="72"/>
                  </a:lnTo>
                  <a:lnTo>
                    <a:pt x="73" y="67"/>
                  </a:lnTo>
                  <a:lnTo>
                    <a:pt x="66" y="65"/>
                  </a:lnTo>
                  <a:lnTo>
                    <a:pt x="63" y="62"/>
                  </a:lnTo>
                  <a:lnTo>
                    <a:pt x="59" y="63"/>
                  </a:lnTo>
                  <a:lnTo>
                    <a:pt x="53" y="60"/>
                  </a:lnTo>
                  <a:lnTo>
                    <a:pt x="52" y="51"/>
                  </a:lnTo>
                  <a:lnTo>
                    <a:pt x="50" y="45"/>
                  </a:lnTo>
                  <a:lnTo>
                    <a:pt x="53" y="39"/>
                  </a:lnTo>
                  <a:lnTo>
                    <a:pt x="53" y="20"/>
                  </a:lnTo>
                  <a:lnTo>
                    <a:pt x="53" y="13"/>
                  </a:lnTo>
                  <a:lnTo>
                    <a:pt x="50" y="9"/>
                  </a:lnTo>
                  <a:lnTo>
                    <a:pt x="43" y="9"/>
                  </a:lnTo>
                  <a:lnTo>
                    <a:pt x="39" y="7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10" y="14"/>
                  </a:lnTo>
                  <a:lnTo>
                    <a:pt x="9" y="21"/>
                  </a:lnTo>
                  <a:lnTo>
                    <a:pt x="6" y="27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Freeform 52"/>
            <p:cNvSpPr>
              <a:spLocks/>
            </p:cNvSpPr>
            <p:nvPr/>
          </p:nvSpPr>
          <p:spPr bwMode="auto">
            <a:xfrm>
              <a:off x="3049" y="2626"/>
              <a:ext cx="271" cy="198"/>
            </a:xfrm>
            <a:custGeom>
              <a:avLst/>
              <a:gdLst>
                <a:gd name="T0" fmla="*/ 60 w 271"/>
                <a:gd name="T1" fmla="*/ 22 h 198"/>
                <a:gd name="T2" fmla="*/ 50 w 271"/>
                <a:gd name="T3" fmla="*/ 28 h 198"/>
                <a:gd name="T4" fmla="*/ 47 w 271"/>
                <a:gd name="T5" fmla="*/ 63 h 198"/>
                <a:gd name="T6" fmla="*/ 31 w 271"/>
                <a:gd name="T7" fmla="*/ 83 h 198"/>
                <a:gd name="T8" fmla="*/ 9 w 271"/>
                <a:gd name="T9" fmla="*/ 92 h 198"/>
                <a:gd name="T10" fmla="*/ 0 w 271"/>
                <a:gd name="T11" fmla="*/ 105 h 198"/>
                <a:gd name="T12" fmla="*/ 8 w 271"/>
                <a:gd name="T13" fmla="*/ 116 h 198"/>
                <a:gd name="T14" fmla="*/ 8 w 271"/>
                <a:gd name="T15" fmla="*/ 126 h 198"/>
                <a:gd name="T16" fmla="*/ 20 w 271"/>
                <a:gd name="T17" fmla="*/ 129 h 198"/>
                <a:gd name="T18" fmla="*/ 26 w 271"/>
                <a:gd name="T19" fmla="*/ 145 h 198"/>
                <a:gd name="T20" fmla="*/ 29 w 271"/>
                <a:gd name="T21" fmla="*/ 159 h 198"/>
                <a:gd name="T22" fmla="*/ 37 w 271"/>
                <a:gd name="T23" fmla="*/ 159 h 198"/>
                <a:gd name="T24" fmla="*/ 51 w 271"/>
                <a:gd name="T25" fmla="*/ 160 h 198"/>
                <a:gd name="T26" fmla="*/ 51 w 271"/>
                <a:gd name="T27" fmla="*/ 168 h 198"/>
                <a:gd name="T28" fmla="*/ 60 w 271"/>
                <a:gd name="T29" fmla="*/ 175 h 198"/>
                <a:gd name="T30" fmla="*/ 60 w 271"/>
                <a:gd name="T31" fmla="*/ 185 h 198"/>
                <a:gd name="T32" fmla="*/ 79 w 271"/>
                <a:gd name="T33" fmla="*/ 190 h 198"/>
                <a:gd name="T34" fmla="*/ 105 w 271"/>
                <a:gd name="T35" fmla="*/ 197 h 198"/>
                <a:gd name="T36" fmla="*/ 124 w 271"/>
                <a:gd name="T37" fmla="*/ 192 h 198"/>
                <a:gd name="T38" fmla="*/ 146 w 271"/>
                <a:gd name="T39" fmla="*/ 194 h 198"/>
                <a:gd name="T40" fmla="*/ 159 w 271"/>
                <a:gd name="T41" fmla="*/ 186 h 198"/>
                <a:gd name="T42" fmla="*/ 195 w 271"/>
                <a:gd name="T43" fmla="*/ 170 h 198"/>
                <a:gd name="T44" fmla="*/ 217 w 271"/>
                <a:gd name="T45" fmla="*/ 172 h 198"/>
                <a:gd name="T46" fmla="*/ 233 w 271"/>
                <a:gd name="T47" fmla="*/ 174 h 198"/>
                <a:gd name="T48" fmla="*/ 243 w 271"/>
                <a:gd name="T49" fmla="*/ 166 h 198"/>
                <a:gd name="T50" fmla="*/ 244 w 271"/>
                <a:gd name="T51" fmla="*/ 138 h 198"/>
                <a:gd name="T52" fmla="*/ 253 w 271"/>
                <a:gd name="T53" fmla="*/ 129 h 198"/>
                <a:gd name="T54" fmla="*/ 262 w 271"/>
                <a:gd name="T55" fmla="*/ 129 h 198"/>
                <a:gd name="T56" fmla="*/ 264 w 271"/>
                <a:gd name="T57" fmla="*/ 121 h 198"/>
                <a:gd name="T58" fmla="*/ 270 w 271"/>
                <a:gd name="T59" fmla="*/ 115 h 198"/>
                <a:gd name="T60" fmla="*/ 256 w 271"/>
                <a:gd name="T61" fmla="*/ 111 h 198"/>
                <a:gd name="T62" fmla="*/ 240 w 271"/>
                <a:gd name="T63" fmla="*/ 114 h 198"/>
                <a:gd name="T64" fmla="*/ 224 w 271"/>
                <a:gd name="T65" fmla="*/ 111 h 198"/>
                <a:gd name="T66" fmla="*/ 222 w 271"/>
                <a:gd name="T67" fmla="*/ 98 h 198"/>
                <a:gd name="T68" fmla="*/ 217 w 271"/>
                <a:gd name="T69" fmla="*/ 85 h 198"/>
                <a:gd name="T70" fmla="*/ 214 w 271"/>
                <a:gd name="T71" fmla="*/ 72 h 198"/>
                <a:gd name="T72" fmla="*/ 215 w 271"/>
                <a:gd name="T73" fmla="*/ 60 h 198"/>
                <a:gd name="T74" fmla="*/ 203 w 271"/>
                <a:gd name="T75" fmla="*/ 42 h 198"/>
                <a:gd name="T76" fmla="*/ 199 w 271"/>
                <a:gd name="T77" fmla="*/ 29 h 198"/>
                <a:gd name="T78" fmla="*/ 187 w 271"/>
                <a:gd name="T79" fmla="*/ 20 h 198"/>
                <a:gd name="T80" fmla="*/ 179 w 271"/>
                <a:gd name="T81" fmla="*/ 4 h 198"/>
                <a:gd name="T82" fmla="*/ 171 w 271"/>
                <a:gd name="T83" fmla="*/ 0 h 198"/>
                <a:gd name="T84" fmla="*/ 161 w 271"/>
                <a:gd name="T85" fmla="*/ 6 h 198"/>
                <a:gd name="T86" fmla="*/ 151 w 271"/>
                <a:gd name="T87" fmla="*/ 7 h 198"/>
                <a:gd name="T88" fmla="*/ 141 w 271"/>
                <a:gd name="T89" fmla="*/ 12 h 198"/>
                <a:gd name="T90" fmla="*/ 127 w 271"/>
                <a:gd name="T91" fmla="*/ 14 h 198"/>
                <a:gd name="T92" fmla="*/ 115 w 271"/>
                <a:gd name="T93" fmla="*/ 6 h 198"/>
                <a:gd name="T94" fmla="*/ 100 w 271"/>
                <a:gd name="T95" fmla="*/ 11 h 198"/>
                <a:gd name="T96" fmla="*/ 89 w 271"/>
                <a:gd name="T97" fmla="*/ 10 h 198"/>
                <a:gd name="T98" fmla="*/ 74 w 271"/>
                <a:gd name="T99" fmla="*/ 9 h 198"/>
                <a:gd name="T100" fmla="*/ 66 w 271"/>
                <a:gd name="T101" fmla="*/ 13 h 198"/>
                <a:gd name="T102" fmla="*/ 63 w 271"/>
                <a:gd name="T103" fmla="*/ 15 h 1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1" h="198">
                  <a:moveTo>
                    <a:pt x="65" y="17"/>
                  </a:moveTo>
                  <a:lnTo>
                    <a:pt x="60" y="22"/>
                  </a:lnTo>
                  <a:lnTo>
                    <a:pt x="57" y="26"/>
                  </a:lnTo>
                  <a:lnTo>
                    <a:pt x="50" y="2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39" y="75"/>
                  </a:lnTo>
                  <a:lnTo>
                    <a:pt x="31" y="83"/>
                  </a:lnTo>
                  <a:lnTo>
                    <a:pt x="25" y="89"/>
                  </a:lnTo>
                  <a:lnTo>
                    <a:pt x="9" y="92"/>
                  </a:lnTo>
                  <a:lnTo>
                    <a:pt x="2" y="99"/>
                  </a:lnTo>
                  <a:lnTo>
                    <a:pt x="0" y="105"/>
                  </a:lnTo>
                  <a:lnTo>
                    <a:pt x="5" y="110"/>
                  </a:lnTo>
                  <a:lnTo>
                    <a:pt x="8" y="116"/>
                  </a:lnTo>
                  <a:lnTo>
                    <a:pt x="7" y="120"/>
                  </a:lnTo>
                  <a:lnTo>
                    <a:pt x="8" y="126"/>
                  </a:lnTo>
                  <a:lnTo>
                    <a:pt x="13" y="129"/>
                  </a:lnTo>
                  <a:lnTo>
                    <a:pt x="20" y="129"/>
                  </a:lnTo>
                  <a:lnTo>
                    <a:pt x="23" y="134"/>
                  </a:lnTo>
                  <a:lnTo>
                    <a:pt x="26" y="145"/>
                  </a:lnTo>
                  <a:lnTo>
                    <a:pt x="27" y="152"/>
                  </a:lnTo>
                  <a:lnTo>
                    <a:pt x="29" y="159"/>
                  </a:lnTo>
                  <a:lnTo>
                    <a:pt x="34" y="161"/>
                  </a:lnTo>
                  <a:lnTo>
                    <a:pt x="37" y="159"/>
                  </a:lnTo>
                  <a:lnTo>
                    <a:pt x="44" y="154"/>
                  </a:lnTo>
                  <a:lnTo>
                    <a:pt x="51" y="160"/>
                  </a:lnTo>
                  <a:lnTo>
                    <a:pt x="50" y="165"/>
                  </a:lnTo>
                  <a:lnTo>
                    <a:pt x="51" y="168"/>
                  </a:lnTo>
                  <a:lnTo>
                    <a:pt x="55" y="170"/>
                  </a:lnTo>
                  <a:lnTo>
                    <a:pt x="60" y="175"/>
                  </a:lnTo>
                  <a:lnTo>
                    <a:pt x="59" y="182"/>
                  </a:lnTo>
                  <a:lnTo>
                    <a:pt x="60" y="185"/>
                  </a:lnTo>
                  <a:lnTo>
                    <a:pt x="68" y="185"/>
                  </a:lnTo>
                  <a:lnTo>
                    <a:pt x="79" y="190"/>
                  </a:lnTo>
                  <a:lnTo>
                    <a:pt x="97" y="197"/>
                  </a:lnTo>
                  <a:lnTo>
                    <a:pt x="105" y="197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9" y="194"/>
                  </a:lnTo>
                  <a:lnTo>
                    <a:pt x="146" y="194"/>
                  </a:lnTo>
                  <a:lnTo>
                    <a:pt x="150" y="193"/>
                  </a:lnTo>
                  <a:lnTo>
                    <a:pt x="159" y="186"/>
                  </a:lnTo>
                  <a:lnTo>
                    <a:pt x="180" y="174"/>
                  </a:lnTo>
                  <a:lnTo>
                    <a:pt x="195" y="170"/>
                  </a:lnTo>
                  <a:lnTo>
                    <a:pt x="204" y="169"/>
                  </a:lnTo>
                  <a:lnTo>
                    <a:pt x="217" y="172"/>
                  </a:lnTo>
                  <a:lnTo>
                    <a:pt x="227" y="173"/>
                  </a:lnTo>
                  <a:lnTo>
                    <a:pt x="233" y="174"/>
                  </a:lnTo>
                  <a:lnTo>
                    <a:pt x="241" y="174"/>
                  </a:lnTo>
                  <a:lnTo>
                    <a:pt x="243" y="166"/>
                  </a:lnTo>
                  <a:lnTo>
                    <a:pt x="243" y="152"/>
                  </a:lnTo>
                  <a:lnTo>
                    <a:pt x="244" y="138"/>
                  </a:lnTo>
                  <a:lnTo>
                    <a:pt x="248" y="131"/>
                  </a:lnTo>
                  <a:lnTo>
                    <a:pt x="253" y="129"/>
                  </a:lnTo>
                  <a:lnTo>
                    <a:pt x="257" y="132"/>
                  </a:lnTo>
                  <a:lnTo>
                    <a:pt x="262" y="129"/>
                  </a:lnTo>
                  <a:lnTo>
                    <a:pt x="265" y="125"/>
                  </a:lnTo>
                  <a:lnTo>
                    <a:pt x="264" y="121"/>
                  </a:lnTo>
                  <a:lnTo>
                    <a:pt x="269" y="120"/>
                  </a:lnTo>
                  <a:lnTo>
                    <a:pt x="270" y="115"/>
                  </a:lnTo>
                  <a:lnTo>
                    <a:pt x="265" y="113"/>
                  </a:lnTo>
                  <a:lnTo>
                    <a:pt x="256" y="111"/>
                  </a:lnTo>
                  <a:lnTo>
                    <a:pt x="250" y="113"/>
                  </a:lnTo>
                  <a:lnTo>
                    <a:pt x="240" y="114"/>
                  </a:lnTo>
                  <a:lnTo>
                    <a:pt x="231" y="114"/>
                  </a:lnTo>
                  <a:lnTo>
                    <a:pt x="224" y="111"/>
                  </a:lnTo>
                  <a:lnTo>
                    <a:pt x="222" y="105"/>
                  </a:lnTo>
                  <a:lnTo>
                    <a:pt x="222" y="98"/>
                  </a:lnTo>
                  <a:lnTo>
                    <a:pt x="221" y="90"/>
                  </a:lnTo>
                  <a:lnTo>
                    <a:pt x="217" y="85"/>
                  </a:lnTo>
                  <a:lnTo>
                    <a:pt x="214" y="80"/>
                  </a:lnTo>
                  <a:lnTo>
                    <a:pt x="214" y="72"/>
                  </a:lnTo>
                  <a:lnTo>
                    <a:pt x="215" y="65"/>
                  </a:lnTo>
                  <a:lnTo>
                    <a:pt x="215" y="60"/>
                  </a:lnTo>
                  <a:lnTo>
                    <a:pt x="210" y="50"/>
                  </a:lnTo>
                  <a:lnTo>
                    <a:pt x="203" y="42"/>
                  </a:lnTo>
                  <a:lnTo>
                    <a:pt x="200" y="35"/>
                  </a:lnTo>
                  <a:lnTo>
                    <a:pt x="199" y="29"/>
                  </a:lnTo>
                  <a:lnTo>
                    <a:pt x="197" y="27"/>
                  </a:lnTo>
                  <a:lnTo>
                    <a:pt x="187" y="20"/>
                  </a:lnTo>
                  <a:lnTo>
                    <a:pt x="184" y="13"/>
                  </a:lnTo>
                  <a:lnTo>
                    <a:pt x="179" y="4"/>
                  </a:lnTo>
                  <a:lnTo>
                    <a:pt x="175" y="0"/>
                  </a:lnTo>
                  <a:lnTo>
                    <a:pt x="171" y="0"/>
                  </a:lnTo>
                  <a:lnTo>
                    <a:pt x="166" y="1"/>
                  </a:lnTo>
                  <a:lnTo>
                    <a:pt x="161" y="6"/>
                  </a:lnTo>
                  <a:lnTo>
                    <a:pt x="159" y="7"/>
                  </a:lnTo>
                  <a:lnTo>
                    <a:pt x="151" y="7"/>
                  </a:lnTo>
                  <a:lnTo>
                    <a:pt x="145" y="8"/>
                  </a:lnTo>
                  <a:lnTo>
                    <a:pt x="141" y="12"/>
                  </a:lnTo>
                  <a:lnTo>
                    <a:pt x="134" y="15"/>
                  </a:lnTo>
                  <a:lnTo>
                    <a:pt x="127" y="14"/>
                  </a:lnTo>
                  <a:lnTo>
                    <a:pt x="123" y="10"/>
                  </a:lnTo>
                  <a:lnTo>
                    <a:pt x="115" y="6"/>
                  </a:lnTo>
                  <a:lnTo>
                    <a:pt x="109" y="8"/>
                  </a:lnTo>
                  <a:lnTo>
                    <a:pt x="100" y="11"/>
                  </a:lnTo>
                  <a:lnTo>
                    <a:pt x="94" y="12"/>
                  </a:lnTo>
                  <a:lnTo>
                    <a:pt x="89" y="10"/>
                  </a:lnTo>
                  <a:lnTo>
                    <a:pt x="82" y="7"/>
                  </a:lnTo>
                  <a:lnTo>
                    <a:pt x="74" y="9"/>
                  </a:lnTo>
                  <a:lnTo>
                    <a:pt x="68" y="12"/>
                  </a:lnTo>
                  <a:lnTo>
                    <a:pt x="66" y="13"/>
                  </a:lnTo>
                  <a:lnTo>
                    <a:pt x="65" y="14"/>
                  </a:lnTo>
                  <a:lnTo>
                    <a:pt x="63" y="15"/>
                  </a:lnTo>
                  <a:lnTo>
                    <a:pt x="65" y="17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53"/>
            <p:cNvSpPr>
              <a:spLocks/>
            </p:cNvSpPr>
            <p:nvPr/>
          </p:nvSpPr>
          <p:spPr bwMode="auto">
            <a:xfrm>
              <a:off x="2544" y="2436"/>
              <a:ext cx="104" cy="92"/>
            </a:xfrm>
            <a:custGeom>
              <a:avLst/>
              <a:gdLst>
                <a:gd name="T0" fmla="*/ 0 w 104"/>
                <a:gd name="T1" fmla="*/ 16 h 92"/>
                <a:gd name="T2" fmla="*/ 2 w 104"/>
                <a:gd name="T3" fmla="*/ 13 h 92"/>
                <a:gd name="T4" fmla="*/ 1 w 104"/>
                <a:gd name="T5" fmla="*/ 9 h 92"/>
                <a:gd name="T6" fmla="*/ 17 w 104"/>
                <a:gd name="T7" fmla="*/ 0 h 92"/>
                <a:gd name="T8" fmla="*/ 18 w 104"/>
                <a:gd name="T9" fmla="*/ 3 h 92"/>
                <a:gd name="T10" fmla="*/ 30 w 104"/>
                <a:gd name="T11" fmla="*/ 1 h 92"/>
                <a:gd name="T12" fmla="*/ 38 w 104"/>
                <a:gd name="T13" fmla="*/ 2 h 92"/>
                <a:gd name="T14" fmla="*/ 35 w 104"/>
                <a:gd name="T15" fmla="*/ 6 h 92"/>
                <a:gd name="T16" fmla="*/ 37 w 104"/>
                <a:gd name="T17" fmla="*/ 12 h 92"/>
                <a:gd name="T18" fmla="*/ 44 w 104"/>
                <a:gd name="T19" fmla="*/ 15 h 92"/>
                <a:gd name="T20" fmla="*/ 52 w 104"/>
                <a:gd name="T21" fmla="*/ 14 h 92"/>
                <a:gd name="T22" fmla="*/ 58 w 104"/>
                <a:gd name="T23" fmla="*/ 10 h 92"/>
                <a:gd name="T24" fmla="*/ 68 w 104"/>
                <a:gd name="T25" fmla="*/ 9 h 92"/>
                <a:gd name="T26" fmla="*/ 70 w 104"/>
                <a:gd name="T27" fmla="*/ 13 h 92"/>
                <a:gd name="T28" fmla="*/ 76 w 104"/>
                <a:gd name="T29" fmla="*/ 16 h 92"/>
                <a:gd name="T30" fmla="*/ 85 w 104"/>
                <a:gd name="T31" fmla="*/ 16 h 92"/>
                <a:gd name="T32" fmla="*/ 83 w 104"/>
                <a:gd name="T33" fmla="*/ 23 h 92"/>
                <a:gd name="T34" fmla="*/ 84 w 104"/>
                <a:gd name="T35" fmla="*/ 37 h 92"/>
                <a:gd name="T36" fmla="*/ 85 w 104"/>
                <a:gd name="T37" fmla="*/ 45 h 92"/>
                <a:gd name="T38" fmla="*/ 95 w 104"/>
                <a:gd name="T39" fmla="*/ 45 h 92"/>
                <a:gd name="T40" fmla="*/ 98 w 104"/>
                <a:gd name="T41" fmla="*/ 50 h 92"/>
                <a:gd name="T42" fmla="*/ 98 w 104"/>
                <a:gd name="T43" fmla="*/ 55 h 92"/>
                <a:gd name="T44" fmla="*/ 103 w 104"/>
                <a:gd name="T45" fmla="*/ 62 h 92"/>
                <a:gd name="T46" fmla="*/ 97 w 104"/>
                <a:gd name="T47" fmla="*/ 67 h 92"/>
                <a:gd name="T48" fmla="*/ 92 w 104"/>
                <a:gd name="T49" fmla="*/ 71 h 92"/>
                <a:gd name="T50" fmla="*/ 86 w 104"/>
                <a:gd name="T51" fmla="*/ 71 h 92"/>
                <a:gd name="T52" fmla="*/ 79 w 104"/>
                <a:gd name="T53" fmla="*/ 73 h 92"/>
                <a:gd name="T54" fmla="*/ 79 w 104"/>
                <a:gd name="T55" fmla="*/ 80 h 92"/>
                <a:gd name="T56" fmla="*/ 76 w 104"/>
                <a:gd name="T57" fmla="*/ 85 h 92"/>
                <a:gd name="T58" fmla="*/ 68 w 104"/>
                <a:gd name="T59" fmla="*/ 91 h 92"/>
                <a:gd name="T60" fmla="*/ 56 w 104"/>
                <a:gd name="T61" fmla="*/ 82 h 92"/>
                <a:gd name="T62" fmla="*/ 53 w 104"/>
                <a:gd name="T63" fmla="*/ 74 h 92"/>
                <a:gd name="T64" fmla="*/ 41 w 104"/>
                <a:gd name="T65" fmla="*/ 71 h 92"/>
                <a:gd name="T66" fmla="*/ 37 w 104"/>
                <a:gd name="T67" fmla="*/ 60 h 92"/>
                <a:gd name="T68" fmla="*/ 30 w 104"/>
                <a:gd name="T69" fmla="*/ 54 h 92"/>
                <a:gd name="T70" fmla="*/ 27 w 104"/>
                <a:gd name="T71" fmla="*/ 46 h 92"/>
                <a:gd name="T72" fmla="*/ 20 w 104"/>
                <a:gd name="T73" fmla="*/ 38 h 92"/>
                <a:gd name="T74" fmla="*/ 16 w 104"/>
                <a:gd name="T75" fmla="*/ 30 h 92"/>
                <a:gd name="T76" fmla="*/ 7 w 104"/>
                <a:gd name="T77" fmla="*/ 24 h 92"/>
                <a:gd name="T78" fmla="*/ 0 w 104"/>
                <a:gd name="T79" fmla="*/ 16 h 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4" h="92">
                  <a:moveTo>
                    <a:pt x="0" y="16"/>
                  </a:moveTo>
                  <a:lnTo>
                    <a:pt x="2" y="13"/>
                  </a:lnTo>
                  <a:lnTo>
                    <a:pt x="1" y="9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30" y="1"/>
                  </a:lnTo>
                  <a:lnTo>
                    <a:pt x="38" y="2"/>
                  </a:lnTo>
                  <a:lnTo>
                    <a:pt x="35" y="6"/>
                  </a:lnTo>
                  <a:lnTo>
                    <a:pt x="37" y="12"/>
                  </a:lnTo>
                  <a:lnTo>
                    <a:pt x="44" y="15"/>
                  </a:lnTo>
                  <a:lnTo>
                    <a:pt x="52" y="14"/>
                  </a:lnTo>
                  <a:lnTo>
                    <a:pt x="58" y="10"/>
                  </a:lnTo>
                  <a:lnTo>
                    <a:pt x="68" y="9"/>
                  </a:lnTo>
                  <a:lnTo>
                    <a:pt x="70" y="13"/>
                  </a:lnTo>
                  <a:lnTo>
                    <a:pt x="76" y="16"/>
                  </a:lnTo>
                  <a:lnTo>
                    <a:pt x="85" y="16"/>
                  </a:lnTo>
                  <a:lnTo>
                    <a:pt x="83" y="23"/>
                  </a:lnTo>
                  <a:lnTo>
                    <a:pt x="84" y="37"/>
                  </a:lnTo>
                  <a:lnTo>
                    <a:pt x="85" y="45"/>
                  </a:lnTo>
                  <a:lnTo>
                    <a:pt x="95" y="45"/>
                  </a:lnTo>
                  <a:lnTo>
                    <a:pt x="98" y="50"/>
                  </a:lnTo>
                  <a:lnTo>
                    <a:pt x="98" y="55"/>
                  </a:lnTo>
                  <a:lnTo>
                    <a:pt x="103" y="62"/>
                  </a:lnTo>
                  <a:lnTo>
                    <a:pt x="97" y="67"/>
                  </a:lnTo>
                  <a:lnTo>
                    <a:pt x="92" y="71"/>
                  </a:lnTo>
                  <a:lnTo>
                    <a:pt x="86" y="71"/>
                  </a:lnTo>
                  <a:lnTo>
                    <a:pt x="79" y="73"/>
                  </a:lnTo>
                  <a:lnTo>
                    <a:pt x="79" y="80"/>
                  </a:lnTo>
                  <a:lnTo>
                    <a:pt x="76" y="85"/>
                  </a:lnTo>
                  <a:lnTo>
                    <a:pt x="68" y="91"/>
                  </a:lnTo>
                  <a:lnTo>
                    <a:pt x="56" y="82"/>
                  </a:lnTo>
                  <a:lnTo>
                    <a:pt x="53" y="74"/>
                  </a:lnTo>
                  <a:lnTo>
                    <a:pt x="41" y="71"/>
                  </a:lnTo>
                  <a:lnTo>
                    <a:pt x="37" y="60"/>
                  </a:lnTo>
                  <a:lnTo>
                    <a:pt x="30" y="54"/>
                  </a:lnTo>
                  <a:lnTo>
                    <a:pt x="27" y="46"/>
                  </a:lnTo>
                  <a:lnTo>
                    <a:pt x="20" y="38"/>
                  </a:lnTo>
                  <a:lnTo>
                    <a:pt x="16" y="30"/>
                  </a:lnTo>
                  <a:lnTo>
                    <a:pt x="7" y="24"/>
                  </a:lnTo>
                  <a:lnTo>
                    <a:pt x="0" y="16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Freeform 54"/>
            <p:cNvSpPr>
              <a:spLocks/>
            </p:cNvSpPr>
            <p:nvPr/>
          </p:nvSpPr>
          <p:spPr bwMode="auto">
            <a:xfrm>
              <a:off x="2614" y="2507"/>
              <a:ext cx="29" cy="36"/>
            </a:xfrm>
            <a:custGeom>
              <a:avLst/>
              <a:gdLst>
                <a:gd name="T0" fmla="*/ 20 w 29"/>
                <a:gd name="T1" fmla="*/ 35 h 36"/>
                <a:gd name="T2" fmla="*/ 22 w 29"/>
                <a:gd name="T3" fmla="*/ 24 h 36"/>
                <a:gd name="T4" fmla="*/ 28 w 29"/>
                <a:gd name="T5" fmla="*/ 19 h 36"/>
                <a:gd name="T6" fmla="*/ 28 w 29"/>
                <a:gd name="T7" fmla="*/ 14 h 36"/>
                <a:gd name="T8" fmla="*/ 25 w 29"/>
                <a:gd name="T9" fmla="*/ 10 h 36"/>
                <a:gd name="T10" fmla="*/ 21 w 29"/>
                <a:gd name="T11" fmla="*/ 4 h 36"/>
                <a:gd name="T12" fmla="*/ 19 w 29"/>
                <a:gd name="T13" fmla="*/ 0 h 36"/>
                <a:gd name="T14" fmla="*/ 13 w 29"/>
                <a:gd name="T15" fmla="*/ 0 h 36"/>
                <a:gd name="T16" fmla="*/ 8 w 29"/>
                <a:gd name="T17" fmla="*/ 2 h 36"/>
                <a:gd name="T18" fmla="*/ 8 w 29"/>
                <a:gd name="T19" fmla="*/ 9 h 36"/>
                <a:gd name="T20" fmla="*/ 4 w 29"/>
                <a:gd name="T21" fmla="*/ 16 h 36"/>
                <a:gd name="T22" fmla="*/ 0 w 29"/>
                <a:gd name="T23" fmla="*/ 18 h 36"/>
                <a:gd name="T24" fmla="*/ 2 w 29"/>
                <a:gd name="T25" fmla="*/ 23 h 36"/>
                <a:gd name="T26" fmla="*/ 8 w 29"/>
                <a:gd name="T27" fmla="*/ 25 h 36"/>
                <a:gd name="T28" fmla="*/ 14 w 29"/>
                <a:gd name="T29" fmla="*/ 26 h 36"/>
                <a:gd name="T30" fmla="*/ 17 w 29"/>
                <a:gd name="T31" fmla="*/ 30 h 36"/>
                <a:gd name="T32" fmla="*/ 20 w 29"/>
                <a:gd name="T33" fmla="*/ 35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36">
                  <a:moveTo>
                    <a:pt x="20" y="35"/>
                  </a:moveTo>
                  <a:lnTo>
                    <a:pt x="22" y="24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5" y="10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8" y="9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8" y="25"/>
                  </a:lnTo>
                  <a:lnTo>
                    <a:pt x="14" y="26"/>
                  </a:lnTo>
                  <a:lnTo>
                    <a:pt x="17" y="30"/>
                  </a:lnTo>
                  <a:lnTo>
                    <a:pt x="20" y="35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55"/>
            <p:cNvSpPr>
              <a:spLocks/>
            </p:cNvSpPr>
            <p:nvPr/>
          </p:nvSpPr>
          <p:spPr bwMode="auto">
            <a:xfrm>
              <a:off x="2580" y="2370"/>
              <a:ext cx="106" cy="112"/>
            </a:xfrm>
            <a:custGeom>
              <a:avLst/>
              <a:gdLst>
                <a:gd name="T0" fmla="*/ 43 w 106"/>
                <a:gd name="T1" fmla="*/ 3 h 112"/>
                <a:gd name="T2" fmla="*/ 32 w 106"/>
                <a:gd name="T3" fmla="*/ 16 h 112"/>
                <a:gd name="T4" fmla="*/ 32 w 106"/>
                <a:gd name="T5" fmla="*/ 20 h 112"/>
                <a:gd name="T6" fmla="*/ 26 w 106"/>
                <a:gd name="T7" fmla="*/ 26 h 112"/>
                <a:gd name="T8" fmla="*/ 27 w 106"/>
                <a:gd name="T9" fmla="*/ 28 h 112"/>
                <a:gd name="T10" fmla="*/ 25 w 106"/>
                <a:gd name="T11" fmla="*/ 32 h 112"/>
                <a:gd name="T12" fmla="*/ 19 w 106"/>
                <a:gd name="T13" fmla="*/ 39 h 112"/>
                <a:gd name="T14" fmla="*/ 12 w 106"/>
                <a:gd name="T15" fmla="*/ 46 h 112"/>
                <a:gd name="T16" fmla="*/ 9 w 106"/>
                <a:gd name="T17" fmla="*/ 50 h 112"/>
                <a:gd name="T18" fmla="*/ 12 w 106"/>
                <a:gd name="T19" fmla="*/ 53 h 112"/>
                <a:gd name="T20" fmla="*/ 10 w 106"/>
                <a:gd name="T21" fmla="*/ 59 h 112"/>
                <a:gd name="T22" fmla="*/ 7 w 106"/>
                <a:gd name="T23" fmla="*/ 63 h 112"/>
                <a:gd name="T24" fmla="*/ 4 w 106"/>
                <a:gd name="T25" fmla="*/ 65 h 112"/>
                <a:gd name="T26" fmla="*/ 0 w 106"/>
                <a:gd name="T27" fmla="*/ 71 h 112"/>
                <a:gd name="T28" fmla="*/ 0 w 106"/>
                <a:gd name="T29" fmla="*/ 76 h 112"/>
                <a:gd name="T30" fmla="*/ 5 w 106"/>
                <a:gd name="T31" fmla="*/ 79 h 112"/>
                <a:gd name="T32" fmla="*/ 17 w 106"/>
                <a:gd name="T33" fmla="*/ 79 h 112"/>
                <a:gd name="T34" fmla="*/ 24 w 106"/>
                <a:gd name="T35" fmla="*/ 75 h 112"/>
                <a:gd name="T36" fmla="*/ 31 w 106"/>
                <a:gd name="T37" fmla="*/ 74 h 112"/>
                <a:gd name="T38" fmla="*/ 36 w 106"/>
                <a:gd name="T39" fmla="*/ 79 h 112"/>
                <a:gd name="T40" fmla="*/ 41 w 106"/>
                <a:gd name="T41" fmla="*/ 82 h 112"/>
                <a:gd name="T42" fmla="*/ 49 w 106"/>
                <a:gd name="T43" fmla="*/ 82 h 112"/>
                <a:gd name="T44" fmla="*/ 47 w 106"/>
                <a:gd name="T45" fmla="*/ 91 h 112"/>
                <a:gd name="T46" fmla="*/ 49 w 106"/>
                <a:gd name="T47" fmla="*/ 111 h 112"/>
                <a:gd name="T48" fmla="*/ 56 w 106"/>
                <a:gd name="T49" fmla="*/ 111 h 112"/>
                <a:gd name="T50" fmla="*/ 60 w 106"/>
                <a:gd name="T51" fmla="*/ 111 h 112"/>
                <a:gd name="T52" fmla="*/ 61 w 106"/>
                <a:gd name="T53" fmla="*/ 105 h 112"/>
                <a:gd name="T54" fmla="*/ 62 w 106"/>
                <a:gd name="T55" fmla="*/ 92 h 112"/>
                <a:gd name="T56" fmla="*/ 67 w 106"/>
                <a:gd name="T57" fmla="*/ 86 h 112"/>
                <a:gd name="T58" fmla="*/ 67 w 106"/>
                <a:gd name="T59" fmla="*/ 75 h 112"/>
                <a:gd name="T60" fmla="*/ 71 w 106"/>
                <a:gd name="T61" fmla="*/ 69 h 112"/>
                <a:gd name="T62" fmla="*/ 79 w 106"/>
                <a:gd name="T63" fmla="*/ 65 h 112"/>
                <a:gd name="T64" fmla="*/ 94 w 106"/>
                <a:gd name="T65" fmla="*/ 48 h 112"/>
                <a:gd name="T66" fmla="*/ 96 w 106"/>
                <a:gd name="T67" fmla="*/ 41 h 112"/>
                <a:gd name="T68" fmla="*/ 94 w 106"/>
                <a:gd name="T69" fmla="*/ 29 h 112"/>
                <a:gd name="T70" fmla="*/ 103 w 106"/>
                <a:gd name="T71" fmla="*/ 21 h 112"/>
                <a:gd name="T72" fmla="*/ 105 w 106"/>
                <a:gd name="T73" fmla="*/ 8 h 112"/>
                <a:gd name="T74" fmla="*/ 98 w 106"/>
                <a:gd name="T75" fmla="*/ 2 h 112"/>
                <a:gd name="T76" fmla="*/ 94 w 106"/>
                <a:gd name="T77" fmla="*/ 1 h 112"/>
                <a:gd name="T78" fmla="*/ 85 w 106"/>
                <a:gd name="T79" fmla="*/ 0 h 112"/>
                <a:gd name="T80" fmla="*/ 67 w 106"/>
                <a:gd name="T81" fmla="*/ 0 h 112"/>
                <a:gd name="T82" fmla="*/ 62 w 106"/>
                <a:gd name="T83" fmla="*/ 4 h 112"/>
                <a:gd name="T84" fmla="*/ 57 w 106"/>
                <a:gd name="T85" fmla="*/ 10 h 112"/>
                <a:gd name="T86" fmla="*/ 58 w 106"/>
                <a:gd name="T87" fmla="*/ 15 h 112"/>
                <a:gd name="T88" fmla="*/ 64 w 106"/>
                <a:gd name="T89" fmla="*/ 19 h 112"/>
                <a:gd name="T90" fmla="*/ 69 w 106"/>
                <a:gd name="T91" fmla="*/ 24 h 112"/>
                <a:gd name="T92" fmla="*/ 69 w 106"/>
                <a:gd name="T93" fmla="*/ 32 h 112"/>
                <a:gd name="T94" fmla="*/ 62 w 106"/>
                <a:gd name="T95" fmla="*/ 37 h 112"/>
                <a:gd name="T96" fmla="*/ 54 w 106"/>
                <a:gd name="T97" fmla="*/ 39 h 112"/>
                <a:gd name="T98" fmla="*/ 49 w 106"/>
                <a:gd name="T99" fmla="*/ 40 h 112"/>
                <a:gd name="T100" fmla="*/ 46 w 106"/>
                <a:gd name="T101" fmla="*/ 35 h 112"/>
                <a:gd name="T102" fmla="*/ 44 w 106"/>
                <a:gd name="T103" fmla="*/ 29 h 112"/>
                <a:gd name="T104" fmla="*/ 48 w 106"/>
                <a:gd name="T105" fmla="*/ 24 h 112"/>
                <a:gd name="T106" fmla="*/ 47 w 106"/>
                <a:gd name="T107" fmla="*/ 17 h 112"/>
                <a:gd name="T108" fmla="*/ 46 w 106"/>
                <a:gd name="T109" fmla="*/ 11 h 112"/>
                <a:gd name="T110" fmla="*/ 43 w 106"/>
                <a:gd name="T111" fmla="*/ 3 h 1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6" h="112">
                  <a:moveTo>
                    <a:pt x="43" y="3"/>
                  </a:moveTo>
                  <a:lnTo>
                    <a:pt x="32" y="16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7" y="28"/>
                  </a:lnTo>
                  <a:lnTo>
                    <a:pt x="25" y="32"/>
                  </a:lnTo>
                  <a:lnTo>
                    <a:pt x="19" y="39"/>
                  </a:lnTo>
                  <a:lnTo>
                    <a:pt x="12" y="46"/>
                  </a:lnTo>
                  <a:lnTo>
                    <a:pt x="9" y="50"/>
                  </a:lnTo>
                  <a:lnTo>
                    <a:pt x="12" y="53"/>
                  </a:lnTo>
                  <a:lnTo>
                    <a:pt x="10" y="59"/>
                  </a:lnTo>
                  <a:lnTo>
                    <a:pt x="7" y="63"/>
                  </a:lnTo>
                  <a:lnTo>
                    <a:pt x="4" y="65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5" y="79"/>
                  </a:lnTo>
                  <a:lnTo>
                    <a:pt x="17" y="79"/>
                  </a:lnTo>
                  <a:lnTo>
                    <a:pt x="24" y="75"/>
                  </a:lnTo>
                  <a:lnTo>
                    <a:pt x="31" y="74"/>
                  </a:lnTo>
                  <a:lnTo>
                    <a:pt x="36" y="79"/>
                  </a:lnTo>
                  <a:lnTo>
                    <a:pt x="41" y="82"/>
                  </a:lnTo>
                  <a:lnTo>
                    <a:pt x="49" y="82"/>
                  </a:lnTo>
                  <a:lnTo>
                    <a:pt x="47" y="91"/>
                  </a:lnTo>
                  <a:lnTo>
                    <a:pt x="49" y="111"/>
                  </a:lnTo>
                  <a:lnTo>
                    <a:pt x="56" y="111"/>
                  </a:lnTo>
                  <a:lnTo>
                    <a:pt x="60" y="111"/>
                  </a:lnTo>
                  <a:lnTo>
                    <a:pt x="61" y="105"/>
                  </a:lnTo>
                  <a:lnTo>
                    <a:pt x="62" y="92"/>
                  </a:lnTo>
                  <a:lnTo>
                    <a:pt x="67" y="86"/>
                  </a:lnTo>
                  <a:lnTo>
                    <a:pt x="67" y="75"/>
                  </a:lnTo>
                  <a:lnTo>
                    <a:pt x="71" y="69"/>
                  </a:lnTo>
                  <a:lnTo>
                    <a:pt x="79" y="65"/>
                  </a:lnTo>
                  <a:lnTo>
                    <a:pt x="94" y="48"/>
                  </a:lnTo>
                  <a:lnTo>
                    <a:pt x="96" y="41"/>
                  </a:lnTo>
                  <a:lnTo>
                    <a:pt x="94" y="29"/>
                  </a:lnTo>
                  <a:lnTo>
                    <a:pt x="103" y="21"/>
                  </a:lnTo>
                  <a:lnTo>
                    <a:pt x="105" y="8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85" y="0"/>
                  </a:lnTo>
                  <a:lnTo>
                    <a:pt x="67" y="0"/>
                  </a:lnTo>
                  <a:lnTo>
                    <a:pt x="62" y="4"/>
                  </a:lnTo>
                  <a:lnTo>
                    <a:pt x="57" y="10"/>
                  </a:lnTo>
                  <a:lnTo>
                    <a:pt x="58" y="15"/>
                  </a:lnTo>
                  <a:lnTo>
                    <a:pt x="64" y="19"/>
                  </a:lnTo>
                  <a:lnTo>
                    <a:pt x="69" y="24"/>
                  </a:lnTo>
                  <a:lnTo>
                    <a:pt x="69" y="32"/>
                  </a:lnTo>
                  <a:lnTo>
                    <a:pt x="62" y="37"/>
                  </a:lnTo>
                  <a:lnTo>
                    <a:pt x="54" y="39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4" y="29"/>
                  </a:lnTo>
                  <a:lnTo>
                    <a:pt x="48" y="24"/>
                  </a:lnTo>
                  <a:lnTo>
                    <a:pt x="47" y="17"/>
                  </a:lnTo>
                  <a:lnTo>
                    <a:pt x="46" y="11"/>
                  </a:lnTo>
                  <a:lnTo>
                    <a:pt x="43" y="3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Freeform 56"/>
            <p:cNvSpPr>
              <a:spLocks/>
            </p:cNvSpPr>
            <p:nvPr/>
          </p:nvSpPr>
          <p:spPr bwMode="auto">
            <a:xfrm>
              <a:off x="2221" y="2194"/>
              <a:ext cx="150" cy="138"/>
            </a:xfrm>
            <a:custGeom>
              <a:avLst/>
              <a:gdLst>
                <a:gd name="T0" fmla="*/ 53 w 150"/>
                <a:gd name="T1" fmla="*/ 56 h 138"/>
                <a:gd name="T2" fmla="*/ 52 w 150"/>
                <a:gd name="T3" fmla="*/ 68 h 138"/>
                <a:gd name="T4" fmla="*/ 42 w 150"/>
                <a:gd name="T5" fmla="*/ 66 h 138"/>
                <a:gd name="T6" fmla="*/ 31 w 150"/>
                <a:gd name="T7" fmla="*/ 82 h 138"/>
                <a:gd name="T8" fmla="*/ 16 w 150"/>
                <a:gd name="T9" fmla="*/ 94 h 138"/>
                <a:gd name="T10" fmla="*/ 6 w 150"/>
                <a:gd name="T11" fmla="*/ 96 h 138"/>
                <a:gd name="T12" fmla="*/ 3 w 150"/>
                <a:gd name="T13" fmla="*/ 99 h 138"/>
                <a:gd name="T14" fmla="*/ 5 w 150"/>
                <a:gd name="T15" fmla="*/ 109 h 138"/>
                <a:gd name="T16" fmla="*/ 2 w 150"/>
                <a:gd name="T17" fmla="*/ 121 h 138"/>
                <a:gd name="T18" fmla="*/ 8 w 150"/>
                <a:gd name="T19" fmla="*/ 121 h 138"/>
                <a:gd name="T20" fmla="*/ 14 w 150"/>
                <a:gd name="T21" fmla="*/ 120 h 138"/>
                <a:gd name="T22" fmla="*/ 12 w 150"/>
                <a:gd name="T23" fmla="*/ 129 h 138"/>
                <a:gd name="T24" fmla="*/ 26 w 150"/>
                <a:gd name="T25" fmla="*/ 132 h 138"/>
                <a:gd name="T26" fmla="*/ 39 w 150"/>
                <a:gd name="T27" fmla="*/ 137 h 138"/>
                <a:gd name="T28" fmla="*/ 53 w 150"/>
                <a:gd name="T29" fmla="*/ 129 h 138"/>
                <a:gd name="T30" fmla="*/ 91 w 150"/>
                <a:gd name="T31" fmla="*/ 132 h 138"/>
                <a:gd name="T32" fmla="*/ 111 w 150"/>
                <a:gd name="T33" fmla="*/ 119 h 138"/>
                <a:gd name="T34" fmla="*/ 122 w 150"/>
                <a:gd name="T35" fmla="*/ 109 h 138"/>
                <a:gd name="T36" fmla="*/ 132 w 150"/>
                <a:gd name="T37" fmla="*/ 96 h 138"/>
                <a:gd name="T38" fmla="*/ 136 w 150"/>
                <a:gd name="T39" fmla="*/ 66 h 138"/>
                <a:gd name="T40" fmla="*/ 141 w 150"/>
                <a:gd name="T41" fmla="*/ 53 h 138"/>
                <a:gd name="T42" fmla="*/ 134 w 150"/>
                <a:gd name="T43" fmla="*/ 37 h 138"/>
                <a:gd name="T44" fmla="*/ 123 w 150"/>
                <a:gd name="T45" fmla="*/ 34 h 138"/>
                <a:gd name="T46" fmla="*/ 118 w 150"/>
                <a:gd name="T47" fmla="*/ 20 h 138"/>
                <a:gd name="T48" fmla="*/ 133 w 150"/>
                <a:gd name="T49" fmla="*/ 0 h 138"/>
                <a:gd name="T50" fmla="*/ 109 w 150"/>
                <a:gd name="T51" fmla="*/ 2 h 138"/>
                <a:gd name="T52" fmla="*/ 99 w 150"/>
                <a:gd name="T53" fmla="*/ 9 h 138"/>
                <a:gd name="T54" fmla="*/ 88 w 150"/>
                <a:gd name="T55" fmla="*/ 11 h 138"/>
                <a:gd name="T56" fmla="*/ 100 w 150"/>
                <a:gd name="T57" fmla="*/ 22 h 138"/>
                <a:gd name="T58" fmla="*/ 77 w 150"/>
                <a:gd name="T59" fmla="*/ 25 h 138"/>
                <a:gd name="T60" fmla="*/ 55 w 150"/>
                <a:gd name="T61" fmla="*/ 16 h 138"/>
                <a:gd name="T62" fmla="*/ 49 w 150"/>
                <a:gd name="T63" fmla="*/ 26 h 138"/>
                <a:gd name="T64" fmla="*/ 48 w 150"/>
                <a:gd name="T65" fmla="*/ 33 h 138"/>
                <a:gd name="T66" fmla="*/ 43 w 150"/>
                <a:gd name="T67" fmla="*/ 44 h 138"/>
                <a:gd name="T68" fmla="*/ 35 w 150"/>
                <a:gd name="T69" fmla="*/ 55 h 138"/>
                <a:gd name="T70" fmla="*/ 44 w 150"/>
                <a:gd name="T71" fmla="*/ 62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0" h="138">
                  <a:moveTo>
                    <a:pt x="55" y="51"/>
                  </a:moveTo>
                  <a:lnTo>
                    <a:pt x="53" y="56"/>
                  </a:lnTo>
                  <a:lnTo>
                    <a:pt x="55" y="64"/>
                  </a:lnTo>
                  <a:lnTo>
                    <a:pt x="52" y="68"/>
                  </a:lnTo>
                  <a:lnTo>
                    <a:pt x="47" y="65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1" y="82"/>
                  </a:lnTo>
                  <a:lnTo>
                    <a:pt x="24" y="84"/>
                  </a:lnTo>
                  <a:lnTo>
                    <a:pt x="16" y="94"/>
                  </a:lnTo>
                  <a:lnTo>
                    <a:pt x="11" y="96"/>
                  </a:lnTo>
                  <a:lnTo>
                    <a:pt x="6" y="96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5" y="103"/>
                  </a:lnTo>
                  <a:lnTo>
                    <a:pt x="5" y="109"/>
                  </a:lnTo>
                  <a:lnTo>
                    <a:pt x="0" y="115"/>
                  </a:lnTo>
                  <a:lnTo>
                    <a:pt x="2" y="121"/>
                  </a:lnTo>
                  <a:lnTo>
                    <a:pt x="8" y="121"/>
                  </a:lnTo>
                  <a:lnTo>
                    <a:pt x="11" y="116"/>
                  </a:lnTo>
                  <a:lnTo>
                    <a:pt x="14" y="120"/>
                  </a:lnTo>
                  <a:lnTo>
                    <a:pt x="10" y="124"/>
                  </a:lnTo>
                  <a:lnTo>
                    <a:pt x="12" y="129"/>
                  </a:lnTo>
                  <a:lnTo>
                    <a:pt x="14" y="130"/>
                  </a:lnTo>
                  <a:lnTo>
                    <a:pt x="26" y="132"/>
                  </a:lnTo>
                  <a:lnTo>
                    <a:pt x="28" y="133"/>
                  </a:lnTo>
                  <a:lnTo>
                    <a:pt x="39" y="137"/>
                  </a:lnTo>
                  <a:lnTo>
                    <a:pt x="44" y="135"/>
                  </a:lnTo>
                  <a:lnTo>
                    <a:pt x="53" y="129"/>
                  </a:lnTo>
                  <a:lnTo>
                    <a:pt x="67" y="132"/>
                  </a:lnTo>
                  <a:lnTo>
                    <a:pt x="91" y="132"/>
                  </a:lnTo>
                  <a:lnTo>
                    <a:pt x="105" y="129"/>
                  </a:lnTo>
                  <a:lnTo>
                    <a:pt x="111" y="119"/>
                  </a:lnTo>
                  <a:lnTo>
                    <a:pt x="120" y="115"/>
                  </a:lnTo>
                  <a:lnTo>
                    <a:pt x="122" y="109"/>
                  </a:lnTo>
                  <a:lnTo>
                    <a:pt x="125" y="101"/>
                  </a:lnTo>
                  <a:lnTo>
                    <a:pt x="132" y="96"/>
                  </a:lnTo>
                  <a:lnTo>
                    <a:pt x="137" y="82"/>
                  </a:lnTo>
                  <a:lnTo>
                    <a:pt x="136" y="66"/>
                  </a:lnTo>
                  <a:lnTo>
                    <a:pt x="149" y="59"/>
                  </a:lnTo>
                  <a:lnTo>
                    <a:pt x="141" y="53"/>
                  </a:lnTo>
                  <a:lnTo>
                    <a:pt x="139" y="42"/>
                  </a:lnTo>
                  <a:lnTo>
                    <a:pt x="134" y="37"/>
                  </a:lnTo>
                  <a:lnTo>
                    <a:pt x="129" y="37"/>
                  </a:lnTo>
                  <a:lnTo>
                    <a:pt x="123" y="34"/>
                  </a:lnTo>
                  <a:lnTo>
                    <a:pt x="113" y="23"/>
                  </a:lnTo>
                  <a:lnTo>
                    <a:pt x="118" y="20"/>
                  </a:lnTo>
                  <a:lnTo>
                    <a:pt x="135" y="4"/>
                  </a:lnTo>
                  <a:lnTo>
                    <a:pt x="133" y="0"/>
                  </a:lnTo>
                  <a:lnTo>
                    <a:pt x="128" y="1"/>
                  </a:lnTo>
                  <a:lnTo>
                    <a:pt x="109" y="2"/>
                  </a:lnTo>
                  <a:lnTo>
                    <a:pt x="103" y="6"/>
                  </a:lnTo>
                  <a:lnTo>
                    <a:pt x="99" y="9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1" y="16"/>
                  </a:lnTo>
                  <a:lnTo>
                    <a:pt x="100" y="22"/>
                  </a:lnTo>
                  <a:lnTo>
                    <a:pt x="94" y="23"/>
                  </a:lnTo>
                  <a:lnTo>
                    <a:pt x="77" y="25"/>
                  </a:lnTo>
                  <a:lnTo>
                    <a:pt x="67" y="20"/>
                  </a:lnTo>
                  <a:lnTo>
                    <a:pt x="55" y="16"/>
                  </a:lnTo>
                  <a:lnTo>
                    <a:pt x="52" y="18"/>
                  </a:lnTo>
                  <a:lnTo>
                    <a:pt x="49" y="26"/>
                  </a:lnTo>
                  <a:lnTo>
                    <a:pt x="50" y="31"/>
                  </a:lnTo>
                  <a:lnTo>
                    <a:pt x="48" y="33"/>
                  </a:lnTo>
                  <a:lnTo>
                    <a:pt x="42" y="35"/>
                  </a:lnTo>
                  <a:lnTo>
                    <a:pt x="43" y="44"/>
                  </a:lnTo>
                  <a:lnTo>
                    <a:pt x="42" y="46"/>
                  </a:lnTo>
                  <a:lnTo>
                    <a:pt x="35" y="55"/>
                  </a:lnTo>
                  <a:lnTo>
                    <a:pt x="41" y="63"/>
                  </a:lnTo>
                  <a:lnTo>
                    <a:pt x="44" y="62"/>
                  </a:lnTo>
                  <a:lnTo>
                    <a:pt x="55" y="51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09" name="Group 57"/>
            <p:cNvGrpSpPr>
              <a:grpSpLocks/>
            </p:cNvGrpSpPr>
            <p:nvPr/>
          </p:nvGrpSpPr>
          <p:grpSpPr bwMode="auto">
            <a:xfrm>
              <a:off x="2727" y="2204"/>
              <a:ext cx="179" cy="135"/>
              <a:chOff x="2727" y="2204"/>
              <a:chExt cx="179" cy="135"/>
            </a:xfrm>
          </p:grpSpPr>
          <p:sp>
            <p:nvSpPr>
              <p:cNvPr id="19588" name="Freeform 58"/>
              <p:cNvSpPr>
                <a:spLocks/>
              </p:cNvSpPr>
              <p:nvPr/>
            </p:nvSpPr>
            <p:spPr bwMode="auto">
              <a:xfrm>
                <a:off x="2727" y="2231"/>
                <a:ext cx="73" cy="89"/>
              </a:xfrm>
              <a:custGeom>
                <a:avLst/>
                <a:gdLst>
                  <a:gd name="T0" fmla="*/ 6 w 73"/>
                  <a:gd name="T1" fmla="*/ 76 h 89"/>
                  <a:gd name="T2" fmla="*/ 10 w 73"/>
                  <a:gd name="T3" fmla="*/ 82 h 89"/>
                  <a:gd name="T4" fmla="*/ 17 w 73"/>
                  <a:gd name="T5" fmla="*/ 82 h 89"/>
                  <a:gd name="T6" fmla="*/ 25 w 73"/>
                  <a:gd name="T7" fmla="*/ 84 h 89"/>
                  <a:gd name="T8" fmla="*/ 30 w 73"/>
                  <a:gd name="T9" fmla="*/ 88 h 89"/>
                  <a:gd name="T10" fmla="*/ 36 w 73"/>
                  <a:gd name="T11" fmla="*/ 88 h 89"/>
                  <a:gd name="T12" fmla="*/ 32 w 73"/>
                  <a:gd name="T13" fmla="*/ 83 h 89"/>
                  <a:gd name="T14" fmla="*/ 35 w 73"/>
                  <a:gd name="T15" fmla="*/ 76 h 89"/>
                  <a:gd name="T16" fmla="*/ 39 w 73"/>
                  <a:gd name="T17" fmla="*/ 67 h 89"/>
                  <a:gd name="T18" fmla="*/ 41 w 73"/>
                  <a:gd name="T19" fmla="*/ 57 h 89"/>
                  <a:gd name="T20" fmla="*/ 49 w 73"/>
                  <a:gd name="T21" fmla="*/ 52 h 89"/>
                  <a:gd name="T22" fmla="*/ 56 w 73"/>
                  <a:gd name="T23" fmla="*/ 48 h 89"/>
                  <a:gd name="T24" fmla="*/ 55 w 73"/>
                  <a:gd name="T25" fmla="*/ 43 h 89"/>
                  <a:gd name="T26" fmla="*/ 55 w 73"/>
                  <a:gd name="T27" fmla="*/ 34 h 89"/>
                  <a:gd name="T28" fmla="*/ 57 w 73"/>
                  <a:gd name="T29" fmla="*/ 30 h 89"/>
                  <a:gd name="T30" fmla="*/ 63 w 73"/>
                  <a:gd name="T31" fmla="*/ 29 h 89"/>
                  <a:gd name="T32" fmla="*/ 66 w 73"/>
                  <a:gd name="T33" fmla="*/ 31 h 89"/>
                  <a:gd name="T34" fmla="*/ 72 w 73"/>
                  <a:gd name="T35" fmla="*/ 24 h 89"/>
                  <a:gd name="T36" fmla="*/ 70 w 73"/>
                  <a:gd name="T37" fmla="*/ 19 h 89"/>
                  <a:gd name="T38" fmla="*/ 66 w 73"/>
                  <a:gd name="T39" fmla="*/ 18 h 89"/>
                  <a:gd name="T40" fmla="*/ 60 w 73"/>
                  <a:gd name="T41" fmla="*/ 18 h 89"/>
                  <a:gd name="T42" fmla="*/ 57 w 73"/>
                  <a:gd name="T43" fmla="*/ 18 h 89"/>
                  <a:gd name="T44" fmla="*/ 55 w 73"/>
                  <a:gd name="T45" fmla="*/ 10 h 89"/>
                  <a:gd name="T46" fmla="*/ 56 w 73"/>
                  <a:gd name="T47" fmla="*/ 2 h 89"/>
                  <a:gd name="T48" fmla="*/ 51 w 73"/>
                  <a:gd name="T49" fmla="*/ 0 h 89"/>
                  <a:gd name="T50" fmla="*/ 49 w 73"/>
                  <a:gd name="T51" fmla="*/ 3 h 89"/>
                  <a:gd name="T52" fmla="*/ 39 w 73"/>
                  <a:gd name="T53" fmla="*/ 1 h 89"/>
                  <a:gd name="T54" fmla="*/ 36 w 73"/>
                  <a:gd name="T55" fmla="*/ 3 h 89"/>
                  <a:gd name="T56" fmla="*/ 39 w 73"/>
                  <a:gd name="T57" fmla="*/ 11 h 89"/>
                  <a:gd name="T58" fmla="*/ 38 w 73"/>
                  <a:gd name="T59" fmla="*/ 18 h 89"/>
                  <a:gd name="T60" fmla="*/ 33 w 73"/>
                  <a:gd name="T61" fmla="*/ 13 h 89"/>
                  <a:gd name="T62" fmla="*/ 31 w 73"/>
                  <a:gd name="T63" fmla="*/ 8 h 89"/>
                  <a:gd name="T64" fmla="*/ 25 w 73"/>
                  <a:gd name="T65" fmla="*/ 9 h 89"/>
                  <a:gd name="T66" fmla="*/ 22 w 73"/>
                  <a:gd name="T67" fmla="*/ 14 h 89"/>
                  <a:gd name="T68" fmla="*/ 20 w 73"/>
                  <a:gd name="T69" fmla="*/ 16 h 89"/>
                  <a:gd name="T70" fmla="*/ 20 w 73"/>
                  <a:gd name="T71" fmla="*/ 22 h 89"/>
                  <a:gd name="T72" fmla="*/ 19 w 73"/>
                  <a:gd name="T73" fmla="*/ 21 h 89"/>
                  <a:gd name="T74" fmla="*/ 14 w 73"/>
                  <a:gd name="T75" fmla="*/ 13 h 89"/>
                  <a:gd name="T76" fmla="*/ 11 w 73"/>
                  <a:gd name="T77" fmla="*/ 10 h 89"/>
                  <a:gd name="T78" fmla="*/ 8 w 73"/>
                  <a:gd name="T79" fmla="*/ 12 h 89"/>
                  <a:gd name="T80" fmla="*/ 9 w 73"/>
                  <a:gd name="T81" fmla="*/ 16 h 89"/>
                  <a:gd name="T82" fmla="*/ 9 w 73"/>
                  <a:gd name="T83" fmla="*/ 19 h 89"/>
                  <a:gd name="T84" fmla="*/ 4 w 73"/>
                  <a:gd name="T85" fmla="*/ 21 h 89"/>
                  <a:gd name="T86" fmla="*/ 4 w 73"/>
                  <a:gd name="T87" fmla="*/ 27 h 89"/>
                  <a:gd name="T88" fmla="*/ 8 w 73"/>
                  <a:gd name="T89" fmla="*/ 34 h 89"/>
                  <a:gd name="T90" fmla="*/ 8 w 73"/>
                  <a:gd name="T91" fmla="*/ 38 h 89"/>
                  <a:gd name="T92" fmla="*/ 6 w 73"/>
                  <a:gd name="T93" fmla="*/ 43 h 89"/>
                  <a:gd name="T94" fmla="*/ 0 w 73"/>
                  <a:gd name="T95" fmla="*/ 47 h 89"/>
                  <a:gd name="T96" fmla="*/ 1 w 73"/>
                  <a:gd name="T97" fmla="*/ 52 h 89"/>
                  <a:gd name="T98" fmla="*/ 7 w 73"/>
                  <a:gd name="T99" fmla="*/ 56 h 89"/>
                  <a:gd name="T100" fmla="*/ 9 w 73"/>
                  <a:gd name="T101" fmla="*/ 61 h 89"/>
                  <a:gd name="T102" fmla="*/ 8 w 73"/>
                  <a:gd name="T103" fmla="*/ 70 h 89"/>
                  <a:gd name="T104" fmla="*/ 6 w 73"/>
                  <a:gd name="T105" fmla="*/ 76 h 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3" h="89">
                    <a:moveTo>
                      <a:pt x="6" y="76"/>
                    </a:moveTo>
                    <a:lnTo>
                      <a:pt x="10" y="82"/>
                    </a:lnTo>
                    <a:lnTo>
                      <a:pt x="17" y="82"/>
                    </a:lnTo>
                    <a:lnTo>
                      <a:pt x="25" y="84"/>
                    </a:lnTo>
                    <a:lnTo>
                      <a:pt x="30" y="88"/>
                    </a:lnTo>
                    <a:lnTo>
                      <a:pt x="36" y="88"/>
                    </a:lnTo>
                    <a:lnTo>
                      <a:pt x="32" y="83"/>
                    </a:lnTo>
                    <a:lnTo>
                      <a:pt x="35" y="76"/>
                    </a:lnTo>
                    <a:lnTo>
                      <a:pt x="39" y="67"/>
                    </a:lnTo>
                    <a:lnTo>
                      <a:pt x="41" y="57"/>
                    </a:lnTo>
                    <a:lnTo>
                      <a:pt x="49" y="52"/>
                    </a:lnTo>
                    <a:lnTo>
                      <a:pt x="56" y="48"/>
                    </a:lnTo>
                    <a:lnTo>
                      <a:pt x="55" y="43"/>
                    </a:lnTo>
                    <a:lnTo>
                      <a:pt x="55" y="34"/>
                    </a:lnTo>
                    <a:lnTo>
                      <a:pt x="57" y="30"/>
                    </a:lnTo>
                    <a:lnTo>
                      <a:pt x="63" y="29"/>
                    </a:lnTo>
                    <a:lnTo>
                      <a:pt x="66" y="31"/>
                    </a:lnTo>
                    <a:lnTo>
                      <a:pt x="72" y="24"/>
                    </a:lnTo>
                    <a:lnTo>
                      <a:pt x="70" y="19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7" y="18"/>
                    </a:lnTo>
                    <a:lnTo>
                      <a:pt x="55" y="10"/>
                    </a:lnTo>
                    <a:lnTo>
                      <a:pt x="56" y="2"/>
                    </a:lnTo>
                    <a:lnTo>
                      <a:pt x="51" y="0"/>
                    </a:lnTo>
                    <a:lnTo>
                      <a:pt x="49" y="3"/>
                    </a:lnTo>
                    <a:lnTo>
                      <a:pt x="39" y="1"/>
                    </a:lnTo>
                    <a:lnTo>
                      <a:pt x="36" y="3"/>
                    </a:lnTo>
                    <a:lnTo>
                      <a:pt x="39" y="11"/>
                    </a:lnTo>
                    <a:lnTo>
                      <a:pt x="38" y="18"/>
                    </a:lnTo>
                    <a:lnTo>
                      <a:pt x="33" y="13"/>
                    </a:lnTo>
                    <a:lnTo>
                      <a:pt x="31" y="8"/>
                    </a:lnTo>
                    <a:lnTo>
                      <a:pt x="25" y="9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0" y="22"/>
                    </a:lnTo>
                    <a:lnTo>
                      <a:pt x="19" y="21"/>
                    </a:lnTo>
                    <a:lnTo>
                      <a:pt x="14" y="13"/>
                    </a:lnTo>
                    <a:lnTo>
                      <a:pt x="11" y="10"/>
                    </a:lnTo>
                    <a:lnTo>
                      <a:pt x="8" y="12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4" y="21"/>
                    </a:lnTo>
                    <a:lnTo>
                      <a:pt x="4" y="27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3"/>
                    </a:lnTo>
                    <a:lnTo>
                      <a:pt x="0" y="47"/>
                    </a:lnTo>
                    <a:lnTo>
                      <a:pt x="1" y="52"/>
                    </a:lnTo>
                    <a:lnTo>
                      <a:pt x="7" y="56"/>
                    </a:lnTo>
                    <a:lnTo>
                      <a:pt x="9" y="61"/>
                    </a:lnTo>
                    <a:lnTo>
                      <a:pt x="8" y="70"/>
                    </a:lnTo>
                    <a:lnTo>
                      <a:pt x="6" y="76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9" name="Freeform 59"/>
              <p:cNvSpPr>
                <a:spLocks/>
              </p:cNvSpPr>
              <p:nvPr/>
            </p:nvSpPr>
            <p:spPr bwMode="auto">
              <a:xfrm>
                <a:off x="2742" y="2204"/>
                <a:ext cx="55" cy="34"/>
              </a:xfrm>
              <a:custGeom>
                <a:avLst/>
                <a:gdLst>
                  <a:gd name="T0" fmla="*/ 0 w 55"/>
                  <a:gd name="T1" fmla="*/ 32 h 34"/>
                  <a:gd name="T2" fmla="*/ 4 w 55"/>
                  <a:gd name="T3" fmla="*/ 33 h 34"/>
                  <a:gd name="T4" fmla="*/ 10 w 55"/>
                  <a:gd name="T5" fmla="*/ 29 h 34"/>
                  <a:gd name="T6" fmla="*/ 15 w 55"/>
                  <a:gd name="T7" fmla="*/ 23 h 34"/>
                  <a:gd name="T8" fmla="*/ 30 w 55"/>
                  <a:gd name="T9" fmla="*/ 23 h 34"/>
                  <a:gd name="T10" fmla="*/ 43 w 55"/>
                  <a:gd name="T11" fmla="*/ 20 h 34"/>
                  <a:gd name="T12" fmla="*/ 50 w 55"/>
                  <a:gd name="T13" fmla="*/ 15 h 34"/>
                  <a:gd name="T14" fmla="*/ 53 w 55"/>
                  <a:gd name="T15" fmla="*/ 7 h 34"/>
                  <a:gd name="T16" fmla="*/ 54 w 55"/>
                  <a:gd name="T17" fmla="*/ 0 h 34"/>
                  <a:gd name="T18" fmla="*/ 44 w 55"/>
                  <a:gd name="T19" fmla="*/ 4 h 34"/>
                  <a:gd name="T20" fmla="*/ 26 w 55"/>
                  <a:gd name="T21" fmla="*/ 13 h 34"/>
                  <a:gd name="T22" fmla="*/ 21 w 55"/>
                  <a:gd name="T23" fmla="*/ 14 h 34"/>
                  <a:gd name="T24" fmla="*/ 15 w 55"/>
                  <a:gd name="T25" fmla="*/ 17 h 34"/>
                  <a:gd name="T26" fmla="*/ 4 w 55"/>
                  <a:gd name="T27" fmla="*/ 19 h 34"/>
                  <a:gd name="T28" fmla="*/ 0 w 55"/>
                  <a:gd name="T29" fmla="*/ 22 h 34"/>
                  <a:gd name="T30" fmla="*/ 0 w 55"/>
                  <a:gd name="T31" fmla="*/ 32 h 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5" h="34">
                    <a:moveTo>
                      <a:pt x="0" y="32"/>
                    </a:moveTo>
                    <a:lnTo>
                      <a:pt x="4" y="33"/>
                    </a:lnTo>
                    <a:lnTo>
                      <a:pt x="10" y="29"/>
                    </a:lnTo>
                    <a:lnTo>
                      <a:pt x="15" y="23"/>
                    </a:lnTo>
                    <a:lnTo>
                      <a:pt x="30" y="23"/>
                    </a:lnTo>
                    <a:lnTo>
                      <a:pt x="43" y="20"/>
                    </a:lnTo>
                    <a:lnTo>
                      <a:pt x="50" y="15"/>
                    </a:lnTo>
                    <a:lnTo>
                      <a:pt x="53" y="7"/>
                    </a:lnTo>
                    <a:lnTo>
                      <a:pt x="54" y="0"/>
                    </a:lnTo>
                    <a:lnTo>
                      <a:pt x="44" y="4"/>
                    </a:lnTo>
                    <a:lnTo>
                      <a:pt x="26" y="13"/>
                    </a:lnTo>
                    <a:lnTo>
                      <a:pt x="21" y="14"/>
                    </a:lnTo>
                    <a:lnTo>
                      <a:pt x="15" y="17"/>
                    </a:lnTo>
                    <a:lnTo>
                      <a:pt x="4" y="19"/>
                    </a:lnTo>
                    <a:lnTo>
                      <a:pt x="0" y="22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0" name="Freeform 60"/>
              <p:cNvSpPr>
                <a:spLocks/>
              </p:cNvSpPr>
              <p:nvPr/>
            </p:nvSpPr>
            <p:spPr bwMode="auto">
              <a:xfrm>
                <a:off x="2769" y="2286"/>
                <a:ext cx="25" cy="29"/>
              </a:xfrm>
              <a:custGeom>
                <a:avLst/>
                <a:gdLst>
                  <a:gd name="T0" fmla="*/ 8 w 25"/>
                  <a:gd name="T1" fmla="*/ 0 h 29"/>
                  <a:gd name="T2" fmla="*/ 23 w 25"/>
                  <a:gd name="T3" fmla="*/ 10 h 29"/>
                  <a:gd name="T4" fmla="*/ 24 w 25"/>
                  <a:gd name="T5" fmla="*/ 15 h 29"/>
                  <a:gd name="T6" fmla="*/ 18 w 25"/>
                  <a:gd name="T7" fmla="*/ 20 h 29"/>
                  <a:gd name="T8" fmla="*/ 13 w 25"/>
                  <a:gd name="T9" fmla="*/ 24 h 29"/>
                  <a:gd name="T10" fmla="*/ 14 w 25"/>
                  <a:gd name="T11" fmla="*/ 28 h 29"/>
                  <a:gd name="T12" fmla="*/ 8 w 25"/>
                  <a:gd name="T13" fmla="*/ 27 h 29"/>
                  <a:gd name="T14" fmla="*/ 1 w 25"/>
                  <a:gd name="T15" fmla="*/ 20 h 29"/>
                  <a:gd name="T16" fmla="*/ 0 w 25"/>
                  <a:gd name="T17" fmla="*/ 15 h 29"/>
                  <a:gd name="T18" fmla="*/ 3 w 25"/>
                  <a:gd name="T19" fmla="*/ 8 h 29"/>
                  <a:gd name="T20" fmla="*/ 8 w 25"/>
                  <a:gd name="T21" fmla="*/ 0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29">
                    <a:moveTo>
                      <a:pt x="8" y="0"/>
                    </a:moveTo>
                    <a:lnTo>
                      <a:pt x="23" y="10"/>
                    </a:lnTo>
                    <a:lnTo>
                      <a:pt x="24" y="15"/>
                    </a:lnTo>
                    <a:lnTo>
                      <a:pt x="18" y="20"/>
                    </a:lnTo>
                    <a:lnTo>
                      <a:pt x="13" y="24"/>
                    </a:lnTo>
                    <a:lnTo>
                      <a:pt x="14" y="28"/>
                    </a:lnTo>
                    <a:lnTo>
                      <a:pt x="8" y="27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3" y="8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1" name="Freeform 61"/>
              <p:cNvSpPr>
                <a:spLocks/>
              </p:cNvSpPr>
              <p:nvPr/>
            </p:nvSpPr>
            <p:spPr bwMode="auto">
              <a:xfrm>
                <a:off x="2799" y="2278"/>
                <a:ext cx="34" cy="42"/>
              </a:xfrm>
              <a:custGeom>
                <a:avLst/>
                <a:gdLst>
                  <a:gd name="T0" fmla="*/ 32 w 34"/>
                  <a:gd name="T1" fmla="*/ 0 h 42"/>
                  <a:gd name="T2" fmla="*/ 33 w 34"/>
                  <a:gd name="T3" fmla="*/ 2 h 42"/>
                  <a:gd name="T4" fmla="*/ 32 w 34"/>
                  <a:gd name="T5" fmla="*/ 4 h 42"/>
                  <a:gd name="T6" fmla="*/ 33 w 34"/>
                  <a:gd name="T7" fmla="*/ 9 h 42"/>
                  <a:gd name="T8" fmla="*/ 31 w 34"/>
                  <a:gd name="T9" fmla="*/ 14 h 42"/>
                  <a:gd name="T10" fmla="*/ 26 w 34"/>
                  <a:gd name="T11" fmla="*/ 19 h 42"/>
                  <a:gd name="T12" fmla="*/ 28 w 34"/>
                  <a:gd name="T13" fmla="*/ 23 h 42"/>
                  <a:gd name="T14" fmla="*/ 26 w 34"/>
                  <a:gd name="T15" fmla="*/ 27 h 42"/>
                  <a:gd name="T16" fmla="*/ 28 w 34"/>
                  <a:gd name="T17" fmla="*/ 31 h 42"/>
                  <a:gd name="T18" fmla="*/ 22 w 34"/>
                  <a:gd name="T19" fmla="*/ 41 h 42"/>
                  <a:gd name="T20" fmla="*/ 7 w 34"/>
                  <a:gd name="T21" fmla="*/ 31 h 42"/>
                  <a:gd name="T22" fmla="*/ 0 w 34"/>
                  <a:gd name="T23" fmla="*/ 26 h 42"/>
                  <a:gd name="T24" fmla="*/ 4 w 34"/>
                  <a:gd name="T25" fmla="*/ 23 h 42"/>
                  <a:gd name="T26" fmla="*/ 4 w 34"/>
                  <a:gd name="T27" fmla="*/ 16 h 42"/>
                  <a:gd name="T28" fmla="*/ 13 w 34"/>
                  <a:gd name="T29" fmla="*/ 11 h 42"/>
                  <a:gd name="T30" fmla="*/ 17 w 34"/>
                  <a:gd name="T31" fmla="*/ 13 h 42"/>
                  <a:gd name="T32" fmla="*/ 22 w 34"/>
                  <a:gd name="T33" fmla="*/ 11 h 42"/>
                  <a:gd name="T34" fmla="*/ 29 w 34"/>
                  <a:gd name="T35" fmla="*/ 5 h 42"/>
                  <a:gd name="T36" fmla="*/ 32 w 34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2">
                    <a:moveTo>
                      <a:pt x="32" y="0"/>
                    </a:moveTo>
                    <a:lnTo>
                      <a:pt x="33" y="2"/>
                    </a:lnTo>
                    <a:lnTo>
                      <a:pt x="32" y="4"/>
                    </a:lnTo>
                    <a:lnTo>
                      <a:pt x="33" y="9"/>
                    </a:lnTo>
                    <a:lnTo>
                      <a:pt x="31" y="14"/>
                    </a:lnTo>
                    <a:lnTo>
                      <a:pt x="26" y="19"/>
                    </a:lnTo>
                    <a:lnTo>
                      <a:pt x="28" y="23"/>
                    </a:lnTo>
                    <a:lnTo>
                      <a:pt x="26" y="27"/>
                    </a:lnTo>
                    <a:lnTo>
                      <a:pt x="28" y="31"/>
                    </a:lnTo>
                    <a:lnTo>
                      <a:pt x="22" y="41"/>
                    </a:lnTo>
                    <a:lnTo>
                      <a:pt x="7" y="31"/>
                    </a:lnTo>
                    <a:lnTo>
                      <a:pt x="0" y="26"/>
                    </a:lnTo>
                    <a:lnTo>
                      <a:pt x="4" y="23"/>
                    </a:lnTo>
                    <a:lnTo>
                      <a:pt x="4" y="16"/>
                    </a:lnTo>
                    <a:lnTo>
                      <a:pt x="13" y="11"/>
                    </a:lnTo>
                    <a:lnTo>
                      <a:pt x="17" y="13"/>
                    </a:lnTo>
                    <a:lnTo>
                      <a:pt x="22" y="11"/>
                    </a:lnTo>
                    <a:lnTo>
                      <a:pt x="29" y="5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2" name="Freeform 62"/>
              <p:cNvSpPr>
                <a:spLocks/>
              </p:cNvSpPr>
              <p:nvPr/>
            </p:nvSpPr>
            <p:spPr bwMode="auto">
              <a:xfrm>
                <a:off x="2794" y="2321"/>
                <a:ext cx="17" cy="18"/>
              </a:xfrm>
              <a:custGeom>
                <a:avLst/>
                <a:gdLst>
                  <a:gd name="T0" fmla="*/ 0 w 17"/>
                  <a:gd name="T1" fmla="*/ 0 h 18"/>
                  <a:gd name="T2" fmla="*/ 10 w 17"/>
                  <a:gd name="T3" fmla="*/ 3 h 18"/>
                  <a:gd name="T4" fmla="*/ 14 w 17"/>
                  <a:gd name="T5" fmla="*/ 7 h 18"/>
                  <a:gd name="T6" fmla="*/ 16 w 17"/>
                  <a:gd name="T7" fmla="*/ 14 h 18"/>
                  <a:gd name="T8" fmla="*/ 10 w 17"/>
                  <a:gd name="T9" fmla="*/ 17 h 18"/>
                  <a:gd name="T10" fmla="*/ 3 w 17"/>
                  <a:gd name="T11" fmla="*/ 14 h 18"/>
                  <a:gd name="T12" fmla="*/ 1 w 17"/>
                  <a:gd name="T13" fmla="*/ 10 h 18"/>
                  <a:gd name="T14" fmla="*/ 0 w 17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8">
                    <a:moveTo>
                      <a:pt x="0" y="0"/>
                    </a:moveTo>
                    <a:lnTo>
                      <a:pt x="10" y="3"/>
                    </a:lnTo>
                    <a:lnTo>
                      <a:pt x="14" y="7"/>
                    </a:lnTo>
                    <a:lnTo>
                      <a:pt x="16" y="14"/>
                    </a:lnTo>
                    <a:lnTo>
                      <a:pt x="10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3" name="Freeform 63"/>
              <p:cNvSpPr>
                <a:spLocks/>
              </p:cNvSpPr>
              <p:nvPr/>
            </p:nvSpPr>
            <p:spPr bwMode="auto">
              <a:xfrm>
                <a:off x="2889" y="2316"/>
                <a:ext cx="17" cy="17"/>
              </a:xfrm>
              <a:custGeom>
                <a:avLst/>
                <a:gdLst>
                  <a:gd name="T0" fmla="*/ 4 w 17"/>
                  <a:gd name="T1" fmla="*/ 0 h 17"/>
                  <a:gd name="T2" fmla="*/ 0 w 17"/>
                  <a:gd name="T3" fmla="*/ 3 h 17"/>
                  <a:gd name="T4" fmla="*/ 0 w 17"/>
                  <a:gd name="T5" fmla="*/ 10 h 17"/>
                  <a:gd name="T6" fmla="*/ 11 w 17"/>
                  <a:gd name="T7" fmla="*/ 16 h 17"/>
                  <a:gd name="T8" fmla="*/ 16 w 17"/>
                  <a:gd name="T9" fmla="*/ 8 h 17"/>
                  <a:gd name="T10" fmla="*/ 4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4" y="0"/>
                    </a:moveTo>
                    <a:lnTo>
                      <a:pt x="0" y="3"/>
                    </a:lnTo>
                    <a:lnTo>
                      <a:pt x="0" y="10"/>
                    </a:lnTo>
                    <a:lnTo>
                      <a:pt x="11" y="16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10" name="Group 64"/>
            <p:cNvGrpSpPr>
              <a:grpSpLocks/>
            </p:cNvGrpSpPr>
            <p:nvPr/>
          </p:nvGrpSpPr>
          <p:grpSpPr bwMode="auto">
            <a:xfrm>
              <a:off x="2633" y="2312"/>
              <a:ext cx="253" cy="338"/>
              <a:chOff x="2633" y="2312"/>
              <a:chExt cx="253" cy="338"/>
            </a:xfrm>
          </p:grpSpPr>
          <p:sp>
            <p:nvSpPr>
              <p:cNvPr id="19586" name="Freeform 65"/>
              <p:cNvSpPr>
                <a:spLocks/>
              </p:cNvSpPr>
              <p:nvPr/>
            </p:nvSpPr>
            <p:spPr bwMode="auto">
              <a:xfrm>
                <a:off x="2846" y="2344"/>
                <a:ext cx="17" cy="17"/>
              </a:xfrm>
              <a:custGeom>
                <a:avLst/>
                <a:gdLst>
                  <a:gd name="T0" fmla="*/ 1 w 17"/>
                  <a:gd name="T1" fmla="*/ 0 h 17"/>
                  <a:gd name="T2" fmla="*/ 0 w 17"/>
                  <a:gd name="T3" fmla="*/ 2 h 17"/>
                  <a:gd name="T4" fmla="*/ 1 w 17"/>
                  <a:gd name="T5" fmla="*/ 11 h 17"/>
                  <a:gd name="T6" fmla="*/ 10 w 17"/>
                  <a:gd name="T7" fmla="*/ 16 h 17"/>
                  <a:gd name="T8" fmla="*/ 16 w 17"/>
                  <a:gd name="T9" fmla="*/ 10 h 17"/>
                  <a:gd name="T10" fmla="*/ 1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" y="0"/>
                    </a:moveTo>
                    <a:lnTo>
                      <a:pt x="0" y="2"/>
                    </a:lnTo>
                    <a:lnTo>
                      <a:pt x="1" y="11"/>
                    </a:lnTo>
                    <a:lnTo>
                      <a:pt x="10" y="16"/>
                    </a:lnTo>
                    <a:lnTo>
                      <a:pt x="16" y="1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7" name="Freeform 66"/>
              <p:cNvSpPr>
                <a:spLocks/>
              </p:cNvSpPr>
              <p:nvPr/>
            </p:nvSpPr>
            <p:spPr bwMode="auto">
              <a:xfrm>
                <a:off x="2633" y="2312"/>
                <a:ext cx="253" cy="338"/>
              </a:xfrm>
              <a:custGeom>
                <a:avLst/>
                <a:gdLst>
                  <a:gd name="T0" fmla="*/ 99 w 253"/>
                  <a:gd name="T1" fmla="*/ 8 h 338"/>
                  <a:gd name="T2" fmla="*/ 102 w 253"/>
                  <a:gd name="T3" fmla="*/ 24 h 338"/>
                  <a:gd name="T4" fmla="*/ 100 w 253"/>
                  <a:gd name="T5" fmla="*/ 36 h 338"/>
                  <a:gd name="T6" fmla="*/ 113 w 253"/>
                  <a:gd name="T7" fmla="*/ 53 h 338"/>
                  <a:gd name="T8" fmla="*/ 93 w 253"/>
                  <a:gd name="T9" fmla="*/ 48 h 338"/>
                  <a:gd name="T10" fmla="*/ 77 w 253"/>
                  <a:gd name="T11" fmla="*/ 60 h 338"/>
                  <a:gd name="T12" fmla="*/ 67 w 253"/>
                  <a:gd name="T13" fmla="*/ 50 h 338"/>
                  <a:gd name="T14" fmla="*/ 46 w 253"/>
                  <a:gd name="T15" fmla="*/ 60 h 338"/>
                  <a:gd name="T16" fmla="*/ 50 w 253"/>
                  <a:gd name="T17" fmla="*/ 78 h 338"/>
                  <a:gd name="T18" fmla="*/ 40 w 253"/>
                  <a:gd name="T19" fmla="*/ 87 h 338"/>
                  <a:gd name="T20" fmla="*/ 42 w 253"/>
                  <a:gd name="T21" fmla="*/ 103 h 338"/>
                  <a:gd name="T22" fmla="*/ 28 w 253"/>
                  <a:gd name="T23" fmla="*/ 120 h 338"/>
                  <a:gd name="T24" fmla="*/ 14 w 253"/>
                  <a:gd name="T25" fmla="*/ 134 h 338"/>
                  <a:gd name="T26" fmla="*/ 10 w 253"/>
                  <a:gd name="T27" fmla="*/ 161 h 338"/>
                  <a:gd name="T28" fmla="*/ 8 w 253"/>
                  <a:gd name="T29" fmla="*/ 172 h 338"/>
                  <a:gd name="T30" fmla="*/ 1 w 253"/>
                  <a:gd name="T31" fmla="*/ 197 h 338"/>
                  <a:gd name="T32" fmla="*/ 10 w 253"/>
                  <a:gd name="T33" fmla="*/ 209 h 338"/>
                  <a:gd name="T34" fmla="*/ 0 w 253"/>
                  <a:gd name="T35" fmla="*/ 224 h 338"/>
                  <a:gd name="T36" fmla="*/ 14 w 253"/>
                  <a:gd name="T37" fmla="*/ 241 h 338"/>
                  <a:gd name="T38" fmla="*/ 40 w 253"/>
                  <a:gd name="T39" fmla="*/ 244 h 338"/>
                  <a:gd name="T40" fmla="*/ 44 w 253"/>
                  <a:gd name="T41" fmla="*/ 256 h 338"/>
                  <a:gd name="T42" fmla="*/ 32 w 253"/>
                  <a:gd name="T43" fmla="*/ 273 h 338"/>
                  <a:gd name="T44" fmla="*/ 22 w 253"/>
                  <a:gd name="T45" fmla="*/ 300 h 338"/>
                  <a:gd name="T46" fmla="*/ 36 w 253"/>
                  <a:gd name="T47" fmla="*/ 316 h 338"/>
                  <a:gd name="T48" fmla="*/ 48 w 253"/>
                  <a:gd name="T49" fmla="*/ 310 h 338"/>
                  <a:gd name="T50" fmla="*/ 61 w 253"/>
                  <a:gd name="T51" fmla="*/ 314 h 338"/>
                  <a:gd name="T52" fmla="*/ 73 w 253"/>
                  <a:gd name="T53" fmla="*/ 325 h 338"/>
                  <a:gd name="T54" fmla="*/ 97 w 253"/>
                  <a:gd name="T55" fmla="*/ 329 h 338"/>
                  <a:gd name="T56" fmla="*/ 112 w 253"/>
                  <a:gd name="T57" fmla="*/ 332 h 338"/>
                  <a:gd name="T58" fmla="*/ 136 w 253"/>
                  <a:gd name="T59" fmla="*/ 332 h 338"/>
                  <a:gd name="T60" fmla="*/ 151 w 253"/>
                  <a:gd name="T61" fmla="*/ 330 h 338"/>
                  <a:gd name="T62" fmla="*/ 168 w 253"/>
                  <a:gd name="T63" fmla="*/ 330 h 338"/>
                  <a:gd name="T64" fmla="*/ 188 w 253"/>
                  <a:gd name="T65" fmla="*/ 334 h 338"/>
                  <a:gd name="T66" fmla="*/ 183 w 253"/>
                  <a:gd name="T67" fmla="*/ 320 h 338"/>
                  <a:gd name="T68" fmla="*/ 212 w 253"/>
                  <a:gd name="T69" fmla="*/ 292 h 338"/>
                  <a:gd name="T70" fmla="*/ 198 w 253"/>
                  <a:gd name="T71" fmla="*/ 280 h 338"/>
                  <a:gd name="T72" fmla="*/ 170 w 253"/>
                  <a:gd name="T73" fmla="*/ 252 h 338"/>
                  <a:gd name="T74" fmla="*/ 164 w 253"/>
                  <a:gd name="T75" fmla="*/ 227 h 338"/>
                  <a:gd name="T76" fmla="*/ 173 w 253"/>
                  <a:gd name="T77" fmla="*/ 221 h 338"/>
                  <a:gd name="T78" fmla="*/ 228 w 253"/>
                  <a:gd name="T79" fmla="*/ 197 h 338"/>
                  <a:gd name="T80" fmla="*/ 247 w 253"/>
                  <a:gd name="T81" fmla="*/ 196 h 338"/>
                  <a:gd name="T82" fmla="*/ 252 w 253"/>
                  <a:gd name="T83" fmla="*/ 179 h 338"/>
                  <a:gd name="T84" fmla="*/ 246 w 253"/>
                  <a:gd name="T85" fmla="*/ 148 h 338"/>
                  <a:gd name="T86" fmla="*/ 242 w 253"/>
                  <a:gd name="T87" fmla="*/ 126 h 338"/>
                  <a:gd name="T88" fmla="*/ 235 w 253"/>
                  <a:gd name="T89" fmla="*/ 102 h 338"/>
                  <a:gd name="T90" fmla="*/ 225 w 253"/>
                  <a:gd name="T91" fmla="*/ 64 h 338"/>
                  <a:gd name="T92" fmla="*/ 203 w 253"/>
                  <a:gd name="T93" fmla="*/ 42 h 338"/>
                  <a:gd name="T94" fmla="*/ 186 w 253"/>
                  <a:gd name="T95" fmla="*/ 41 h 338"/>
                  <a:gd name="T96" fmla="*/ 157 w 253"/>
                  <a:gd name="T97" fmla="*/ 53 h 338"/>
                  <a:gd name="T98" fmla="*/ 154 w 253"/>
                  <a:gd name="T99" fmla="*/ 43 h 338"/>
                  <a:gd name="T100" fmla="*/ 139 w 253"/>
                  <a:gd name="T101" fmla="*/ 29 h 338"/>
                  <a:gd name="T102" fmla="*/ 128 w 253"/>
                  <a:gd name="T103" fmla="*/ 8 h 338"/>
                  <a:gd name="T104" fmla="*/ 110 w 253"/>
                  <a:gd name="T105" fmla="*/ 1 h 3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3" h="338">
                    <a:moveTo>
                      <a:pt x="104" y="0"/>
                    </a:moveTo>
                    <a:lnTo>
                      <a:pt x="99" y="4"/>
                    </a:lnTo>
                    <a:lnTo>
                      <a:pt x="99" y="8"/>
                    </a:lnTo>
                    <a:lnTo>
                      <a:pt x="100" y="11"/>
                    </a:lnTo>
                    <a:lnTo>
                      <a:pt x="101" y="17"/>
                    </a:lnTo>
                    <a:lnTo>
                      <a:pt x="102" y="24"/>
                    </a:lnTo>
                    <a:lnTo>
                      <a:pt x="99" y="27"/>
                    </a:lnTo>
                    <a:lnTo>
                      <a:pt x="99" y="31"/>
                    </a:lnTo>
                    <a:lnTo>
                      <a:pt x="100" y="36"/>
                    </a:lnTo>
                    <a:lnTo>
                      <a:pt x="107" y="42"/>
                    </a:lnTo>
                    <a:lnTo>
                      <a:pt x="111" y="43"/>
                    </a:lnTo>
                    <a:lnTo>
                      <a:pt x="113" y="53"/>
                    </a:lnTo>
                    <a:lnTo>
                      <a:pt x="103" y="51"/>
                    </a:lnTo>
                    <a:lnTo>
                      <a:pt x="98" y="45"/>
                    </a:lnTo>
                    <a:lnTo>
                      <a:pt x="93" y="48"/>
                    </a:lnTo>
                    <a:lnTo>
                      <a:pt x="85" y="58"/>
                    </a:lnTo>
                    <a:lnTo>
                      <a:pt x="81" y="61"/>
                    </a:lnTo>
                    <a:lnTo>
                      <a:pt x="77" y="60"/>
                    </a:lnTo>
                    <a:lnTo>
                      <a:pt x="77" y="56"/>
                    </a:lnTo>
                    <a:lnTo>
                      <a:pt x="74" y="53"/>
                    </a:lnTo>
                    <a:lnTo>
                      <a:pt x="67" y="50"/>
                    </a:lnTo>
                    <a:lnTo>
                      <a:pt x="56" y="50"/>
                    </a:lnTo>
                    <a:lnTo>
                      <a:pt x="52" y="54"/>
                    </a:lnTo>
                    <a:lnTo>
                      <a:pt x="46" y="60"/>
                    </a:lnTo>
                    <a:lnTo>
                      <a:pt x="51" y="65"/>
                    </a:lnTo>
                    <a:lnTo>
                      <a:pt x="51" y="73"/>
                    </a:lnTo>
                    <a:lnTo>
                      <a:pt x="50" y="78"/>
                    </a:lnTo>
                    <a:lnTo>
                      <a:pt x="48" y="82"/>
                    </a:lnTo>
                    <a:lnTo>
                      <a:pt x="42" y="86"/>
                    </a:lnTo>
                    <a:lnTo>
                      <a:pt x="40" y="87"/>
                    </a:lnTo>
                    <a:lnTo>
                      <a:pt x="41" y="93"/>
                    </a:lnTo>
                    <a:lnTo>
                      <a:pt x="44" y="98"/>
                    </a:lnTo>
                    <a:lnTo>
                      <a:pt x="42" y="103"/>
                    </a:lnTo>
                    <a:lnTo>
                      <a:pt x="38" y="110"/>
                    </a:lnTo>
                    <a:lnTo>
                      <a:pt x="32" y="116"/>
                    </a:lnTo>
                    <a:lnTo>
                      <a:pt x="28" y="120"/>
                    </a:lnTo>
                    <a:lnTo>
                      <a:pt x="22" y="125"/>
                    </a:lnTo>
                    <a:lnTo>
                      <a:pt x="17" y="127"/>
                    </a:lnTo>
                    <a:lnTo>
                      <a:pt x="14" y="134"/>
                    </a:lnTo>
                    <a:lnTo>
                      <a:pt x="13" y="145"/>
                    </a:lnTo>
                    <a:lnTo>
                      <a:pt x="10" y="151"/>
                    </a:lnTo>
                    <a:lnTo>
                      <a:pt x="10" y="161"/>
                    </a:lnTo>
                    <a:lnTo>
                      <a:pt x="6" y="165"/>
                    </a:lnTo>
                    <a:lnTo>
                      <a:pt x="5" y="168"/>
                    </a:lnTo>
                    <a:lnTo>
                      <a:pt x="8" y="172"/>
                    </a:lnTo>
                    <a:lnTo>
                      <a:pt x="10" y="180"/>
                    </a:lnTo>
                    <a:lnTo>
                      <a:pt x="14" y="186"/>
                    </a:lnTo>
                    <a:lnTo>
                      <a:pt x="1" y="197"/>
                    </a:lnTo>
                    <a:lnTo>
                      <a:pt x="4" y="203"/>
                    </a:lnTo>
                    <a:lnTo>
                      <a:pt x="9" y="208"/>
                    </a:lnTo>
                    <a:lnTo>
                      <a:pt x="10" y="209"/>
                    </a:lnTo>
                    <a:lnTo>
                      <a:pt x="10" y="213"/>
                    </a:lnTo>
                    <a:lnTo>
                      <a:pt x="3" y="218"/>
                    </a:lnTo>
                    <a:lnTo>
                      <a:pt x="0" y="224"/>
                    </a:lnTo>
                    <a:lnTo>
                      <a:pt x="3" y="232"/>
                    </a:lnTo>
                    <a:lnTo>
                      <a:pt x="7" y="238"/>
                    </a:lnTo>
                    <a:lnTo>
                      <a:pt x="14" y="241"/>
                    </a:lnTo>
                    <a:lnTo>
                      <a:pt x="23" y="242"/>
                    </a:lnTo>
                    <a:lnTo>
                      <a:pt x="32" y="243"/>
                    </a:lnTo>
                    <a:lnTo>
                      <a:pt x="40" y="244"/>
                    </a:lnTo>
                    <a:lnTo>
                      <a:pt x="45" y="248"/>
                    </a:lnTo>
                    <a:lnTo>
                      <a:pt x="50" y="253"/>
                    </a:lnTo>
                    <a:lnTo>
                      <a:pt x="44" y="256"/>
                    </a:lnTo>
                    <a:lnTo>
                      <a:pt x="39" y="261"/>
                    </a:lnTo>
                    <a:lnTo>
                      <a:pt x="33" y="266"/>
                    </a:lnTo>
                    <a:lnTo>
                      <a:pt x="32" y="273"/>
                    </a:lnTo>
                    <a:lnTo>
                      <a:pt x="29" y="286"/>
                    </a:lnTo>
                    <a:lnTo>
                      <a:pt x="25" y="294"/>
                    </a:lnTo>
                    <a:lnTo>
                      <a:pt x="22" y="300"/>
                    </a:lnTo>
                    <a:lnTo>
                      <a:pt x="29" y="310"/>
                    </a:lnTo>
                    <a:lnTo>
                      <a:pt x="31" y="313"/>
                    </a:lnTo>
                    <a:lnTo>
                      <a:pt x="36" y="316"/>
                    </a:lnTo>
                    <a:lnTo>
                      <a:pt x="40" y="315"/>
                    </a:lnTo>
                    <a:lnTo>
                      <a:pt x="46" y="313"/>
                    </a:lnTo>
                    <a:lnTo>
                      <a:pt x="48" y="310"/>
                    </a:lnTo>
                    <a:lnTo>
                      <a:pt x="49" y="308"/>
                    </a:lnTo>
                    <a:lnTo>
                      <a:pt x="58" y="310"/>
                    </a:lnTo>
                    <a:lnTo>
                      <a:pt x="61" y="314"/>
                    </a:lnTo>
                    <a:lnTo>
                      <a:pt x="64" y="320"/>
                    </a:lnTo>
                    <a:lnTo>
                      <a:pt x="68" y="324"/>
                    </a:lnTo>
                    <a:lnTo>
                      <a:pt x="73" y="325"/>
                    </a:lnTo>
                    <a:lnTo>
                      <a:pt x="84" y="324"/>
                    </a:lnTo>
                    <a:lnTo>
                      <a:pt x="89" y="323"/>
                    </a:lnTo>
                    <a:lnTo>
                      <a:pt x="97" y="329"/>
                    </a:lnTo>
                    <a:lnTo>
                      <a:pt x="102" y="326"/>
                    </a:lnTo>
                    <a:lnTo>
                      <a:pt x="107" y="328"/>
                    </a:lnTo>
                    <a:lnTo>
                      <a:pt x="112" y="332"/>
                    </a:lnTo>
                    <a:lnTo>
                      <a:pt x="121" y="328"/>
                    </a:lnTo>
                    <a:lnTo>
                      <a:pt x="130" y="328"/>
                    </a:lnTo>
                    <a:lnTo>
                      <a:pt x="136" y="332"/>
                    </a:lnTo>
                    <a:lnTo>
                      <a:pt x="140" y="334"/>
                    </a:lnTo>
                    <a:lnTo>
                      <a:pt x="146" y="330"/>
                    </a:lnTo>
                    <a:lnTo>
                      <a:pt x="151" y="330"/>
                    </a:lnTo>
                    <a:lnTo>
                      <a:pt x="161" y="328"/>
                    </a:lnTo>
                    <a:lnTo>
                      <a:pt x="167" y="332"/>
                    </a:lnTo>
                    <a:lnTo>
                      <a:pt x="168" y="330"/>
                    </a:lnTo>
                    <a:lnTo>
                      <a:pt x="175" y="334"/>
                    </a:lnTo>
                    <a:lnTo>
                      <a:pt x="181" y="337"/>
                    </a:lnTo>
                    <a:lnTo>
                      <a:pt x="188" y="334"/>
                    </a:lnTo>
                    <a:lnTo>
                      <a:pt x="189" y="330"/>
                    </a:lnTo>
                    <a:lnTo>
                      <a:pt x="184" y="323"/>
                    </a:lnTo>
                    <a:lnTo>
                      <a:pt x="183" y="320"/>
                    </a:lnTo>
                    <a:lnTo>
                      <a:pt x="181" y="309"/>
                    </a:lnTo>
                    <a:lnTo>
                      <a:pt x="206" y="292"/>
                    </a:lnTo>
                    <a:lnTo>
                      <a:pt x="212" y="292"/>
                    </a:lnTo>
                    <a:lnTo>
                      <a:pt x="213" y="290"/>
                    </a:lnTo>
                    <a:lnTo>
                      <a:pt x="204" y="286"/>
                    </a:lnTo>
                    <a:lnTo>
                      <a:pt x="198" y="280"/>
                    </a:lnTo>
                    <a:lnTo>
                      <a:pt x="182" y="265"/>
                    </a:lnTo>
                    <a:lnTo>
                      <a:pt x="180" y="254"/>
                    </a:lnTo>
                    <a:lnTo>
                      <a:pt x="170" y="252"/>
                    </a:lnTo>
                    <a:lnTo>
                      <a:pt x="169" y="241"/>
                    </a:lnTo>
                    <a:lnTo>
                      <a:pt x="168" y="231"/>
                    </a:lnTo>
                    <a:lnTo>
                      <a:pt x="164" y="227"/>
                    </a:lnTo>
                    <a:lnTo>
                      <a:pt x="166" y="223"/>
                    </a:lnTo>
                    <a:lnTo>
                      <a:pt x="168" y="221"/>
                    </a:lnTo>
                    <a:lnTo>
                      <a:pt x="173" y="221"/>
                    </a:lnTo>
                    <a:lnTo>
                      <a:pt x="188" y="217"/>
                    </a:lnTo>
                    <a:lnTo>
                      <a:pt x="221" y="200"/>
                    </a:lnTo>
                    <a:lnTo>
                      <a:pt x="228" y="197"/>
                    </a:lnTo>
                    <a:lnTo>
                      <a:pt x="234" y="193"/>
                    </a:lnTo>
                    <a:lnTo>
                      <a:pt x="240" y="198"/>
                    </a:lnTo>
                    <a:lnTo>
                      <a:pt x="247" y="196"/>
                    </a:lnTo>
                    <a:lnTo>
                      <a:pt x="249" y="188"/>
                    </a:lnTo>
                    <a:lnTo>
                      <a:pt x="249" y="184"/>
                    </a:lnTo>
                    <a:lnTo>
                      <a:pt x="252" y="179"/>
                    </a:lnTo>
                    <a:lnTo>
                      <a:pt x="248" y="173"/>
                    </a:lnTo>
                    <a:lnTo>
                      <a:pt x="243" y="163"/>
                    </a:lnTo>
                    <a:lnTo>
                      <a:pt x="246" y="148"/>
                    </a:lnTo>
                    <a:lnTo>
                      <a:pt x="241" y="140"/>
                    </a:lnTo>
                    <a:lnTo>
                      <a:pt x="239" y="133"/>
                    </a:lnTo>
                    <a:lnTo>
                      <a:pt x="242" y="126"/>
                    </a:lnTo>
                    <a:lnTo>
                      <a:pt x="240" y="120"/>
                    </a:lnTo>
                    <a:lnTo>
                      <a:pt x="230" y="109"/>
                    </a:lnTo>
                    <a:lnTo>
                      <a:pt x="235" y="102"/>
                    </a:lnTo>
                    <a:lnTo>
                      <a:pt x="235" y="90"/>
                    </a:lnTo>
                    <a:lnTo>
                      <a:pt x="236" y="77"/>
                    </a:lnTo>
                    <a:lnTo>
                      <a:pt x="225" y="64"/>
                    </a:lnTo>
                    <a:lnTo>
                      <a:pt x="220" y="57"/>
                    </a:lnTo>
                    <a:lnTo>
                      <a:pt x="213" y="51"/>
                    </a:lnTo>
                    <a:lnTo>
                      <a:pt x="203" y="42"/>
                    </a:lnTo>
                    <a:lnTo>
                      <a:pt x="197" y="38"/>
                    </a:lnTo>
                    <a:lnTo>
                      <a:pt x="193" y="37"/>
                    </a:lnTo>
                    <a:lnTo>
                      <a:pt x="186" y="41"/>
                    </a:lnTo>
                    <a:lnTo>
                      <a:pt x="181" y="44"/>
                    </a:lnTo>
                    <a:lnTo>
                      <a:pt x="167" y="55"/>
                    </a:lnTo>
                    <a:lnTo>
                      <a:pt x="157" y="53"/>
                    </a:lnTo>
                    <a:lnTo>
                      <a:pt x="152" y="53"/>
                    </a:lnTo>
                    <a:lnTo>
                      <a:pt x="152" y="49"/>
                    </a:lnTo>
                    <a:lnTo>
                      <a:pt x="154" y="43"/>
                    </a:lnTo>
                    <a:lnTo>
                      <a:pt x="157" y="39"/>
                    </a:lnTo>
                    <a:lnTo>
                      <a:pt x="143" y="30"/>
                    </a:lnTo>
                    <a:lnTo>
                      <a:pt x="139" y="29"/>
                    </a:lnTo>
                    <a:lnTo>
                      <a:pt x="133" y="24"/>
                    </a:lnTo>
                    <a:lnTo>
                      <a:pt x="131" y="14"/>
                    </a:lnTo>
                    <a:lnTo>
                      <a:pt x="128" y="8"/>
                    </a:lnTo>
                    <a:lnTo>
                      <a:pt x="123" y="9"/>
                    </a:lnTo>
                    <a:lnTo>
                      <a:pt x="118" y="2"/>
                    </a:lnTo>
                    <a:lnTo>
                      <a:pt x="110" y="1"/>
                    </a:lnTo>
                    <a:lnTo>
                      <a:pt x="104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1" name="Freeform 67"/>
            <p:cNvSpPr>
              <a:spLocks/>
            </p:cNvSpPr>
            <p:nvPr/>
          </p:nvSpPr>
          <p:spPr bwMode="auto">
            <a:xfrm>
              <a:off x="2863" y="2339"/>
              <a:ext cx="273" cy="257"/>
            </a:xfrm>
            <a:custGeom>
              <a:avLst/>
              <a:gdLst>
                <a:gd name="T0" fmla="*/ 5 w 273"/>
                <a:gd name="T1" fmla="*/ 64 h 257"/>
                <a:gd name="T2" fmla="*/ 0 w 273"/>
                <a:gd name="T3" fmla="*/ 82 h 257"/>
                <a:gd name="T4" fmla="*/ 12 w 273"/>
                <a:gd name="T5" fmla="*/ 98 h 257"/>
                <a:gd name="T6" fmla="*/ 10 w 273"/>
                <a:gd name="T7" fmla="*/ 112 h 257"/>
                <a:gd name="T8" fmla="*/ 15 w 273"/>
                <a:gd name="T9" fmla="*/ 123 h 257"/>
                <a:gd name="T10" fmla="*/ 18 w 273"/>
                <a:gd name="T11" fmla="*/ 146 h 257"/>
                <a:gd name="T12" fmla="*/ 19 w 273"/>
                <a:gd name="T13" fmla="*/ 155 h 257"/>
                <a:gd name="T14" fmla="*/ 16 w 273"/>
                <a:gd name="T15" fmla="*/ 164 h 257"/>
                <a:gd name="T16" fmla="*/ 24 w 273"/>
                <a:gd name="T17" fmla="*/ 168 h 257"/>
                <a:gd name="T18" fmla="*/ 31 w 273"/>
                <a:gd name="T19" fmla="*/ 173 h 257"/>
                <a:gd name="T20" fmla="*/ 38 w 273"/>
                <a:gd name="T21" fmla="*/ 187 h 257"/>
                <a:gd name="T22" fmla="*/ 46 w 273"/>
                <a:gd name="T23" fmla="*/ 197 h 257"/>
                <a:gd name="T24" fmla="*/ 62 w 273"/>
                <a:gd name="T25" fmla="*/ 201 h 257"/>
                <a:gd name="T26" fmla="*/ 73 w 273"/>
                <a:gd name="T27" fmla="*/ 200 h 257"/>
                <a:gd name="T28" fmla="*/ 89 w 273"/>
                <a:gd name="T29" fmla="*/ 215 h 257"/>
                <a:gd name="T30" fmla="*/ 108 w 273"/>
                <a:gd name="T31" fmla="*/ 223 h 257"/>
                <a:gd name="T32" fmla="*/ 122 w 273"/>
                <a:gd name="T33" fmla="*/ 220 h 257"/>
                <a:gd name="T34" fmla="*/ 137 w 273"/>
                <a:gd name="T35" fmla="*/ 230 h 257"/>
                <a:gd name="T36" fmla="*/ 144 w 273"/>
                <a:gd name="T37" fmla="*/ 231 h 257"/>
                <a:gd name="T38" fmla="*/ 155 w 273"/>
                <a:gd name="T39" fmla="*/ 235 h 257"/>
                <a:gd name="T40" fmla="*/ 168 w 273"/>
                <a:gd name="T41" fmla="*/ 246 h 257"/>
                <a:gd name="T42" fmla="*/ 179 w 273"/>
                <a:gd name="T43" fmla="*/ 247 h 257"/>
                <a:gd name="T44" fmla="*/ 187 w 273"/>
                <a:gd name="T45" fmla="*/ 242 h 257"/>
                <a:gd name="T46" fmla="*/ 238 w 273"/>
                <a:gd name="T47" fmla="*/ 256 h 257"/>
                <a:gd name="T48" fmla="*/ 240 w 273"/>
                <a:gd name="T49" fmla="*/ 242 h 257"/>
                <a:gd name="T50" fmla="*/ 264 w 273"/>
                <a:gd name="T51" fmla="*/ 201 h 257"/>
                <a:gd name="T52" fmla="*/ 272 w 273"/>
                <a:gd name="T53" fmla="*/ 184 h 257"/>
                <a:gd name="T54" fmla="*/ 262 w 273"/>
                <a:gd name="T55" fmla="*/ 160 h 257"/>
                <a:gd name="T56" fmla="*/ 249 w 273"/>
                <a:gd name="T57" fmla="*/ 142 h 257"/>
                <a:gd name="T58" fmla="*/ 249 w 273"/>
                <a:gd name="T59" fmla="*/ 125 h 257"/>
                <a:gd name="T60" fmla="*/ 248 w 273"/>
                <a:gd name="T61" fmla="*/ 112 h 257"/>
                <a:gd name="T62" fmla="*/ 248 w 273"/>
                <a:gd name="T63" fmla="*/ 103 h 257"/>
                <a:gd name="T64" fmla="*/ 258 w 273"/>
                <a:gd name="T65" fmla="*/ 90 h 257"/>
                <a:gd name="T66" fmla="*/ 253 w 273"/>
                <a:gd name="T67" fmla="*/ 63 h 257"/>
                <a:gd name="T68" fmla="*/ 251 w 273"/>
                <a:gd name="T69" fmla="*/ 45 h 257"/>
                <a:gd name="T70" fmla="*/ 238 w 273"/>
                <a:gd name="T71" fmla="*/ 29 h 257"/>
                <a:gd name="T72" fmla="*/ 206 w 273"/>
                <a:gd name="T73" fmla="*/ 28 h 257"/>
                <a:gd name="T74" fmla="*/ 170 w 273"/>
                <a:gd name="T75" fmla="*/ 25 h 257"/>
                <a:gd name="T76" fmla="*/ 151 w 273"/>
                <a:gd name="T77" fmla="*/ 20 h 257"/>
                <a:gd name="T78" fmla="*/ 139 w 273"/>
                <a:gd name="T79" fmla="*/ 26 h 257"/>
                <a:gd name="T80" fmla="*/ 127 w 273"/>
                <a:gd name="T81" fmla="*/ 19 h 257"/>
                <a:gd name="T82" fmla="*/ 119 w 273"/>
                <a:gd name="T83" fmla="*/ 16 h 257"/>
                <a:gd name="T84" fmla="*/ 108 w 273"/>
                <a:gd name="T85" fmla="*/ 1 h 257"/>
                <a:gd name="T86" fmla="*/ 90 w 273"/>
                <a:gd name="T87" fmla="*/ 3 h 257"/>
                <a:gd name="T88" fmla="*/ 74 w 273"/>
                <a:gd name="T89" fmla="*/ 10 h 257"/>
                <a:gd name="T90" fmla="*/ 48 w 273"/>
                <a:gd name="T91" fmla="*/ 22 h 257"/>
                <a:gd name="T92" fmla="*/ 26 w 273"/>
                <a:gd name="T93" fmla="*/ 31 h 257"/>
                <a:gd name="T94" fmla="*/ 12 w 273"/>
                <a:gd name="T95" fmla="*/ 45 h 2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3" h="257">
                  <a:moveTo>
                    <a:pt x="6" y="49"/>
                  </a:moveTo>
                  <a:lnTo>
                    <a:pt x="5" y="64"/>
                  </a:lnTo>
                  <a:lnTo>
                    <a:pt x="5" y="74"/>
                  </a:lnTo>
                  <a:lnTo>
                    <a:pt x="0" y="82"/>
                  </a:lnTo>
                  <a:lnTo>
                    <a:pt x="11" y="94"/>
                  </a:lnTo>
                  <a:lnTo>
                    <a:pt x="12" y="98"/>
                  </a:lnTo>
                  <a:lnTo>
                    <a:pt x="9" y="106"/>
                  </a:lnTo>
                  <a:lnTo>
                    <a:pt x="10" y="112"/>
                  </a:lnTo>
                  <a:lnTo>
                    <a:pt x="15" y="119"/>
                  </a:lnTo>
                  <a:lnTo>
                    <a:pt x="15" y="123"/>
                  </a:lnTo>
                  <a:lnTo>
                    <a:pt x="14" y="137"/>
                  </a:lnTo>
                  <a:lnTo>
                    <a:pt x="18" y="146"/>
                  </a:lnTo>
                  <a:lnTo>
                    <a:pt x="22" y="152"/>
                  </a:lnTo>
                  <a:lnTo>
                    <a:pt x="19" y="155"/>
                  </a:lnTo>
                  <a:lnTo>
                    <a:pt x="19" y="161"/>
                  </a:lnTo>
                  <a:lnTo>
                    <a:pt x="16" y="164"/>
                  </a:lnTo>
                  <a:lnTo>
                    <a:pt x="16" y="167"/>
                  </a:lnTo>
                  <a:lnTo>
                    <a:pt x="24" y="168"/>
                  </a:lnTo>
                  <a:lnTo>
                    <a:pt x="29" y="170"/>
                  </a:lnTo>
                  <a:lnTo>
                    <a:pt x="31" y="173"/>
                  </a:lnTo>
                  <a:lnTo>
                    <a:pt x="31" y="180"/>
                  </a:lnTo>
                  <a:lnTo>
                    <a:pt x="38" y="187"/>
                  </a:lnTo>
                  <a:lnTo>
                    <a:pt x="45" y="190"/>
                  </a:lnTo>
                  <a:lnTo>
                    <a:pt x="46" y="197"/>
                  </a:lnTo>
                  <a:lnTo>
                    <a:pt x="55" y="207"/>
                  </a:lnTo>
                  <a:lnTo>
                    <a:pt x="62" y="201"/>
                  </a:lnTo>
                  <a:lnTo>
                    <a:pt x="68" y="199"/>
                  </a:lnTo>
                  <a:lnTo>
                    <a:pt x="73" y="200"/>
                  </a:lnTo>
                  <a:lnTo>
                    <a:pt x="86" y="214"/>
                  </a:lnTo>
                  <a:lnTo>
                    <a:pt x="89" y="215"/>
                  </a:lnTo>
                  <a:lnTo>
                    <a:pt x="104" y="222"/>
                  </a:lnTo>
                  <a:lnTo>
                    <a:pt x="108" y="223"/>
                  </a:lnTo>
                  <a:lnTo>
                    <a:pt x="115" y="221"/>
                  </a:lnTo>
                  <a:lnTo>
                    <a:pt x="122" y="220"/>
                  </a:lnTo>
                  <a:lnTo>
                    <a:pt x="128" y="223"/>
                  </a:lnTo>
                  <a:lnTo>
                    <a:pt x="137" y="230"/>
                  </a:lnTo>
                  <a:lnTo>
                    <a:pt x="140" y="234"/>
                  </a:lnTo>
                  <a:lnTo>
                    <a:pt x="144" y="231"/>
                  </a:lnTo>
                  <a:lnTo>
                    <a:pt x="149" y="230"/>
                  </a:lnTo>
                  <a:lnTo>
                    <a:pt x="155" y="235"/>
                  </a:lnTo>
                  <a:lnTo>
                    <a:pt x="162" y="242"/>
                  </a:lnTo>
                  <a:lnTo>
                    <a:pt x="168" y="246"/>
                  </a:lnTo>
                  <a:lnTo>
                    <a:pt x="175" y="248"/>
                  </a:lnTo>
                  <a:lnTo>
                    <a:pt x="179" y="247"/>
                  </a:lnTo>
                  <a:lnTo>
                    <a:pt x="182" y="244"/>
                  </a:lnTo>
                  <a:lnTo>
                    <a:pt x="187" y="242"/>
                  </a:lnTo>
                  <a:lnTo>
                    <a:pt x="196" y="245"/>
                  </a:lnTo>
                  <a:lnTo>
                    <a:pt x="238" y="256"/>
                  </a:lnTo>
                  <a:lnTo>
                    <a:pt x="244" y="250"/>
                  </a:lnTo>
                  <a:lnTo>
                    <a:pt x="240" y="242"/>
                  </a:lnTo>
                  <a:lnTo>
                    <a:pt x="235" y="228"/>
                  </a:lnTo>
                  <a:lnTo>
                    <a:pt x="264" y="201"/>
                  </a:lnTo>
                  <a:lnTo>
                    <a:pt x="270" y="195"/>
                  </a:lnTo>
                  <a:lnTo>
                    <a:pt x="272" y="184"/>
                  </a:lnTo>
                  <a:lnTo>
                    <a:pt x="267" y="171"/>
                  </a:lnTo>
                  <a:lnTo>
                    <a:pt x="262" y="160"/>
                  </a:lnTo>
                  <a:lnTo>
                    <a:pt x="254" y="147"/>
                  </a:lnTo>
                  <a:lnTo>
                    <a:pt x="249" y="142"/>
                  </a:lnTo>
                  <a:lnTo>
                    <a:pt x="248" y="134"/>
                  </a:lnTo>
                  <a:lnTo>
                    <a:pt x="249" y="125"/>
                  </a:lnTo>
                  <a:lnTo>
                    <a:pt x="252" y="117"/>
                  </a:lnTo>
                  <a:lnTo>
                    <a:pt x="248" y="112"/>
                  </a:lnTo>
                  <a:lnTo>
                    <a:pt x="244" y="108"/>
                  </a:lnTo>
                  <a:lnTo>
                    <a:pt x="248" y="103"/>
                  </a:lnTo>
                  <a:lnTo>
                    <a:pt x="255" y="92"/>
                  </a:lnTo>
                  <a:lnTo>
                    <a:pt x="258" y="90"/>
                  </a:lnTo>
                  <a:lnTo>
                    <a:pt x="256" y="72"/>
                  </a:lnTo>
                  <a:lnTo>
                    <a:pt x="253" y="63"/>
                  </a:lnTo>
                  <a:lnTo>
                    <a:pt x="251" y="54"/>
                  </a:lnTo>
                  <a:lnTo>
                    <a:pt x="251" y="45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28"/>
                  </a:lnTo>
                  <a:lnTo>
                    <a:pt x="206" y="28"/>
                  </a:lnTo>
                  <a:lnTo>
                    <a:pt x="193" y="27"/>
                  </a:lnTo>
                  <a:lnTo>
                    <a:pt x="170" y="25"/>
                  </a:lnTo>
                  <a:lnTo>
                    <a:pt x="160" y="21"/>
                  </a:lnTo>
                  <a:lnTo>
                    <a:pt x="151" y="20"/>
                  </a:lnTo>
                  <a:lnTo>
                    <a:pt x="145" y="22"/>
                  </a:lnTo>
                  <a:lnTo>
                    <a:pt x="139" y="26"/>
                  </a:lnTo>
                  <a:lnTo>
                    <a:pt x="133" y="24"/>
                  </a:lnTo>
                  <a:lnTo>
                    <a:pt x="127" y="19"/>
                  </a:lnTo>
                  <a:lnTo>
                    <a:pt x="121" y="19"/>
                  </a:lnTo>
                  <a:lnTo>
                    <a:pt x="119" y="16"/>
                  </a:lnTo>
                  <a:lnTo>
                    <a:pt x="117" y="8"/>
                  </a:lnTo>
                  <a:lnTo>
                    <a:pt x="108" y="1"/>
                  </a:lnTo>
                  <a:lnTo>
                    <a:pt x="101" y="0"/>
                  </a:lnTo>
                  <a:lnTo>
                    <a:pt x="90" y="3"/>
                  </a:lnTo>
                  <a:lnTo>
                    <a:pt x="81" y="6"/>
                  </a:lnTo>
                  <a:lnTo>
                    <a:pt x="74" y="10"/>
                  </a:lnTo>
                  <a:lnTo>
                    <a:pt x="61" y="18"/>
                  </a:lnTo>
                  <a:lnTo>
                    <a:pt x="48" y="22"/>
                  </a:lnTo>
                  <a:lnTo>
                    <a:pt x="37" y="26"/>
                  </a:lnTo>
                  <a:lnTo>
                    <a:pt x="26" y="31"/>
                  </a:lnTo>
                  <a:lnTo>
                    <a:pt x="19" y="39"/>
                  </a:lnTo>
                  <a:lnTo>
                    <a:pt x="12" y="45"/>
                  </a:lnTo>
                  <a:lnTo>
                    <a:pt x="6" y="49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68"/>
            <p:cNvSpPr>
              <a:spLocks/>
            </p:cNvSpPr>
            <p:nvPr/>
          </p:nvSpPr>
          <p:spPr bwMode="auto">
            <a:xfrm>
              <a:off x="3046" y="2275"/>
              <a:ext cx="142" cy="112"/>
            </a:xfrm>
            <a:custGeom>
              <a:avLst/>
              <a:gdLst>
                <a:gd name="T0" fmla="*/ 1 w 142"/>
                <a:gd name="T1" fmla="*/ 12 h 112"/>
                <a:gd name="T2" fmla="*/ 0 w 142"/>
                <a:gd name="T3" fmla="*/ 15 h 112"/>
                <a:gd name="T4" fmla="*/ 2 w 142"/>
                <a:gd name="T5" fmla="*/ 29 h 112"/>
                <a:gd name="T6" fmla="*/ 8 w 142"/>
                <a:gd name="T7" fmla="*/ 48 h 112"/>
                <a:gd name="T8" fmla="*/ 13 w 142"/>
                <a:gd name="T9" fmla="*/ 54 h 112"/>
                <a:gd name="T10" fmla="*/ 26 w 142"/>
                <a:gd name="T11" fmla="*/ 59 h 112"/>
                <a:gd name="T12" fmla="*/ 32 w 142"/>
                <a:gd name="T13" fmla="*/ 60 h 112"/>
                <a:gd name="T14" fmla="*/ 33 w 142"/>
                <a:gd name="T15" fmla="*/ 66 h 112"/>
                <a:gd name="T16" fmla="*/ 33 w 142"/>
                <a:gd name="T17" fmla="*/ 77 h 112"/>
                <a:gd name="T18" fmla="*/ 45 w 142"/>
                <a:gd name="T19" fmla="*/ 90 h 112"/>
                <a:gd name="T20" fmla="*/ 53 w 142"/>
                <a:gd name="T21" fmla="*/ 94 h 112"/>
                <a:gd name="T22" fmla="*/ 57 w 142"/>
                <a:gd name="T23" fmla="*/ 96 h 112"/>
                <a:gd name="T24" fmla="*/ 68 w 142"/>
                <a:gd name="T25" fmla="*/ 109 h 112"/>
                <a:gd name="T26" fmla="*/ 71 w 142"/>
                <a:gd name="T27" fmla="*/ 107 h 112"/>
                <a:gd name="T28" fmla="*/ 79 w 142"/>
                <a:gd name="T29" fmla="*/ 106 h 112"/>
                <a:gd name="T30" fmla="*/ 87 w 142"/>
                <a:gd name="T31" fmla="*/ 111 h 112"/>
                <a:gd name="T32" fmla="*/ 94 w 142"/>
                <a:gd name="T33" fmla="*/ 108 h 112"/>
                <a:gd name="T34" fmla="*/ 102 w 142"/>
                <a:gd name="T35" fmla="*/ 97 h 112"/>
                <a:gd name="T36" fmla="*/ 109 w 142"/>
                <a:gd name="T37" fmla="*/ 94 h 112"/>
                <a:gd name="T38" fmla="*/ 115 w 142"/>
                <a:gd name="T39" fmla="*/ 96 h 112"/>
                <a:gd name="T40" fmla="*/ 119 w 142"/>
                <a:gd name="T41" fmla="*/ 95 h 112"/>
                <a:gd name="T42" fmla="*/ 120 w 142"/>
                <a:gd name="T43" fmla="*/ 91 h 112"/>
                <a:gd name="T44" fmla="*/ 121 w 142"/>
                <a:gd name="T45" fmla="*/ 70 h 112"/>
                <a:gd name="T46" fmla="*/ 125 w 142"/>
                <a:gd name="T47" fmla="*/ 64 h 112"/>
                <a:gd name="T48" fmla="*/ 125 w 142"/>
                <a:gd name="T49" fmla="*/ 55 h 112"/>
                <a:gd name="T50" fmla="*/ 126 w 142"/>
                <a:gd name="T51" fmla="*/ 51 h 112"/>
                <a:gd name="T52" fmla="*/ 133 w 142"/>
                <a:gd name="T53" fmla="*/ 46 h 112"/>
                <a:gd name="T54" fmla="*/ 141 w 142"/>
                <a:gd name="T55" fmla="*/ 45 h 112"/>
                <a:gd name="T56" fmla="*/ 141 w 142"/>
                <a:gd name="T57" fmla="*/ 34 h 112"/>
                <a:gd name="T58" fmla="*/ 139 w 142"/>
                <a:gd name="T59" fmla="*/ 27 h 112"/>
                <a:gd name="T60" fmla="*/ 133 w 142"/>
                <a:gd name="T61" fmla="*/ 24 h 112"/>
                <a:gd name="T62" fmla="*/ 131 w 142"/>
                <a:gd name="T63" fmla="*/ 25 h 112"/>
                <a:gd name="T64" fmla="*/ 122 w 142"/>
                <a:gd name="T65" fmla="*/ 15 h 112"/>
                <a:gd name="T66" fmla="*/ 116 w 142"/>
                <a:gd name="T67" fmla="*/ 9 h 112"/>
                <a:gd name="T68" fmla="*/ 110 w 142"/>
                <a:gd name="T69" fmla="*/ 9 h 112"/>
                <a:gd name="T70" fmla="*/ 97 w 142"/>
                <a:gd name="T71" fmla="*/ 9 h 112"/>
                <a:gd name="T72" fmla="*/ 95 w 142"/>
                <a:gd name="T73" fmla="*/ 7 h 112"/>
                <a:gd name="T74" fmla="*/ 92 w 142"/>
                <a:gd name="T75" fmla="*/ 1 h 112"/>
                <a:gd name="T76" fmla="*/ 88 w 142"/>
                <a:gd name="T77" fmla="*/ 0 h 112"/>
                <a:gd name="T78" fmla="*/ 77 w 142"/>
                <a:gd name="T79" fmla="*/ 0 h 112"/>
                <a:gd name="T80" fmla="*/ 72 w 142"/>
                <a:gd name="T81" fmla="*/ 5 h 112"/>
                <a:gd name="T82" fmla="*/ 68 w 142"/>
                <a:gd name="T83" fmla="*/ 4 h 112"/>
                <a:gd name="T84" fmla="*/ 61 w 142"/>
                <a:gd name="T85" fmla="*/ 3 h 112"/>
                <a:gd name="T86" fmla="*/ 57 w 142"/>
                <a:gd name="T87" fmla="*/ 2 h 112"/>
                <a:gd name="T88" fmla="*/ 52 w 142"/>
                <a:gd name="T89" fmla="*/ 3 h 112"/>
                <a:gd name="T90" fmla="*/ 48 w 142"/>
                <a:gd name="T91" fmla="*/ 6 h 112"/>
                <a:gd name="T92" fmla="*/ 40 w 142"/>
                <a:gd name="T93" fmla="*/ 3 h 112"/>
                <a:gd name="T94" fmla="*/ 25 w 142"/>
                <a:gd name="T95" fmla="*/ 1 h 112"/>
                <a:gd name="T96" fmla="*/ 21 w 142"/>
                <a:gd name="T97" fmla="*/ 0 h 112"/>
                <a:gd name="T98" fmla="*/ 17 w 142"/>
                <a:gd name="T99" fmla="*/ 3 h 112"/>
                <a:gd name="T100" fmla="*/ 9 w 142"/>
                <a:gd name="T101" fmla="*/ 8 h 112"/>
                <a:gd name="T102" fmla="*/ 1 w 142"/>
                <a:gd name="T103" fmla="*/ 12 h 1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2" h="112">
                  <a:moveTo>
                    <a:pt x="1" y="12"/>
                  </a:moveTo>
                  <a:lnTo>
                    <a:pt x="0" y="15"/>
                  </a:lnTo>
                  <a:lnTo>
                    <a:pt x="2" y="29"/>
                  </a:lnTo>
                  <a:lnTo>
                    <a:pt x="8" y="48"/>
                  </a:lnTo>
                  <a:lnTo>
                    <a:pt x="13" y="54"/>
                  </a:lnTo>
                  <a:lnTo>
                    <a:pt x="26" y="59"/>
                  </a:lnTo>
                  <a:lnTo>
                    <a:pt x="32" y="60"/>
                  </a:lnTo>
                  <a:lnTo>
                    <a:pt x="33" y="66"/>
                  </a:lnTo>
                  <a:lnTo>
                    <a:pt x="33" y="77"/>
                  </a:lnTo>
                  <a:lnTo>
                    <a:pt x="45" y="90"/>
                  </a:lnTo>
                  <a:lnTo>
                    <a:pt x="53" y="94"/>
                  </a:lnTo>
                  <a:lnTo>
                    <a:pt x="57" y="96"/>
                  </a:lnTo>
                  <a:lnTo>
                    <a:pt x="68" y="109"/>
                  </a:lnTo>
                  <a:lnTo>
                    <a:pt x="71" y="107"/>
                  </a:lnTo>
                  <a:lnTo>
                    <a:pt x="79" y="106"/>
                  </a:lnTo>
                  <a:lnTo>
                    <a:pt x="87" y="111"/>
                  </a:lnTo>
                  <a:lnTo>
                    <a:pt x="94" y="108"/>
                  </a:lnTo>
                  <a:lnTo>
                    <a:pt x="102" y="97"/>
                  </a:lnTo>
                  <a:lnTo>
                    <a:pt x="109" y="94"/>
                  </a:lnTo>
                  <a:lnTo>
                    <a:pt x="115" y="96"/>
                  </a:lnTo>
                  <a:lnTo>
                    <a:pt x="119" y="95"/>
                  </a:lnTo>
                  <a:lnTo>
                    <a:pt x="120" y="91"/>
                  </a:lnTo>
                  <a:lnTo>
                    <a:pt x="121" y="70"/>
                  </a:lnTo>
                  <a:lnTo>
                    <a:pt x="125" y="64"/>
                  </a:lnTo>
                  <a:lnTo>
                    <a:pt x="125" y="55"/>
                  </a:lnTo>
                  <a:lnTo>
                    <a:pt x="126" y="51"/>
                  </a:lnTo>
                  <a:lnTo>
                    <a:pt x="133" y="46"/>
                  </a:lnTo>
                  <a:lnTo>
                    <a:pt x="141" y="45"/>
                  </a:lnTo>
                  <a:lnTo>
                    <a:pt x="141" y="34"/>
                  </a:lnTo>
                  <a:lnTo>
                    <a:pt x="139" y="27"/>
                  </a:lnTo>
                  <a:lnTo>
                    <a:pt x="133" y="24"/>
                  </a:lnTo>
                  <a:lnTo>
                    <a:pt x="131" y="25"/>
                  </a:lnTo>
                  <a:lnTo>
                    <a:pt x="122" y="15"/>
                  </a:lnTo>
                  <a:lnTo>
                    <a:pt x="116" y="9"/>
                  </a:lnTo>
                  <a:lnTo>
                    <a:pt x="110" y="9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92" y="1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4"/>
                  </a:lnTo>
                  <a:lnTo>
                    <a:pt x="61" y="3"/>
                  </a:lnTo>
                  <a:lnTo>
                    <a:pt x="57" y="2"/>
                  </a:lnTo>
                  <a:lnTo>
                    <a:pt x="52" y="3"/>
                  </a:lnTo>
                  <a:lnTo>
                    <a:pt x="48" y="6"/>
                  </a:lnTo>
                  <a:lnTo>
                    <a:pt x="40" y="3"/>
                  </a:lnTo>
                  <a:lnTo>
                    <a:pt x="25" y="1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9" y="8"/>
                  </a:lnTo>
                  <a:lnTo>
                    <a:pt x="1" y="12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3" name="Group 69"/>
            <p:cNvGrpSpPr>
              <a:grpSpLocks/>
            </p:cNvGrpSpPr>
            <p:nvPr/>
          </p:nvGrpSpPr>
          <p:grpSpPr bwMode="auto">
            <a:xfrm>
              <a:off x="3056" y="2126"/>
              <a:ext cx="144" cy="95"/>
              <a:chOff x="3056" y="2126"/>
              <a:chExt cx="144" cy="95"/>
            </a:xfrm>
          </p:grpSpPr>
          <p:sp>
            <p:nvSpPr>
              <p:cNvPr id="19583" name="Freeform 70"/>
              <p:cNvSpPr>
                <a:spLocks/>
              </p:cNvSpPr>
              <p:nvPr/>
            </p:nvSpPr>
            <p:spPr bwMode="auto">
              <a:xfrm>
                <a:off x="3063" y="2157"/>
                <a:ext cx="22" cy="19"/>
              </a:xfrm>
              <a:custGeom>
                <a:avLst/>
                <a:gdLst>
                  <a:gd name="T0" fmla="*/ 13 w 22"/>
                  <a:gd name="T1" fmla="*/ 0 h 19"/>
                  <a:gd name="T2" fmla="*/ 3 w 22"/>
                  <a:gd name="T3" fmla="*/ 6 h 19"/>
                  <a:gd name="T4" fmla="*/ 0 w 22"/>
                  <a:gd name="T5" fmla="*/ 9 h 19"/>
                  <a:gd name="T6" fmla="*/ 6 w 22"/>
                  <a:gd name="T7" fmla="*/ 11 h 19"/>
                  <a:gd name="T8" fmla="*/ 12 w 22"/>
                  <a:gd name="T9" fmla="*/ 18 h 19"/>
                  <a:gd name="T10" fmla="*/ 16 w 22"/>
                  <a:gd name="T11" fmla="*/ 13 h 19"/>
                  <a:gd name="T12" fmla="*/ 21 w 22"/>
                  <a:gd name="T13" fmla="*/ 9 h 19"/>
                  <a:gd name="T14" fmla="*/ 17 w 22"/>
                  <a:gd name="T15" fmla="*/ 5 h 19"/>
                  <a:gd name="T16" fmla="*/ 13 w 2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19">
                    <a:moveTo>
                      <a:pt x="13" y="0"/>
                    </a:moveTo>
                    <a:lnTo>
                      <a:pt x="3" y="6"/>
                    </a:lnTo>
                    <a:lnTo>
                      <a:pt x="0" y="9"/>
                    </a:lnTo>
                    <a:lnTo>
                      <a:pt x="6" y="11"/>
                    </a:lnTo>
                    <a:lnTo>
                      <a:pt x="12" y="18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17" y="5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4" name="Freeform 71"/>
              <p:cNvSpPr>
                <a:spLocks/>
              </p:cNvSpPr>
              <p:nvPr/>
            </p:nvSpPr>
            <p:spPr bwMode="auto">
              <a:xfrm>
                <a:off x="3056" y="2178"/>
                <a:ext cx="33" cy="34"/>
              </a:xfrm>
              <a:custGeom>
                <a:avLst/>
                <a:gdLst>
                  <a:gd name="T0" fmla="*/ 27 w 33"/>
                  <a:gd name="T1" fmla="*/ 0 h 34"/>
                  <a:gd name="T2" fmla="*/ 16 w 33"/>
                  <a:gd name="T3" fmla="*/ 2 h 34"/>
                  <a:gd name="T4" fmla="*/ 12 w 33"/>
                  <a:gd name="T5" fmla="*/ 0 h 34"/>
                  <a:gd name="T6" fmla="*/ 6 w 33"/>
                  <a:gd name="T7" fmla="*/ 8 h 34"/>
                  <a:gd name="T8" fmla="*/ 3 w 33"/>
                  <a:gd name="T9" fmla="*/ 6 h 34"/>
                  <a:gd name="T10" fmla="*/ 0 w 33"/>
                  <a:gd name="T11" fmla="*/ 12 h 34"/>
                  <a:gd name="T12" fmla="*/ 4 w 33"/>
                  <a:gd name="T13" fmla="*/ 14 h 34"/>
                  <a:gd name="T14" fmla="*/ 4 w 33"/>
                  <a:gd name="T15" fmla="*/ 28 h 34"/>
                  <a:gd name="T16" fmla="*/ 7 w 33"/>
                  <a:gd name="T17" fmla="*/ 33 h 34"/>
                  <a:gd name="T18" fmla="*/ 23 w 33"/>
                  <a:gd name="T19" fmla="*/ 14 h 34"/>
                  <a:gd name="T20" fmla="*/ 29 w 33"/>
                  <a:gd name="T21" fmla="*/ 14 h 34"/>
                  <a:gd name="T22" fmla="*/ 32 w 33"/>
                  <a:gd name="T23" fmla="*/ 10 h 34"/>
                  <a:gd name="T24" fmla="*/ 31 w 33"/>
                  <a:gd name="T25" fmla="*/ 7 h 34"/>
                  <a:gd name="T26" fmla="*/ 27 w 33"/>
                  <a:gd name="T27" fmla="*/ 0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34">
                    <a:moveTo>
                      <a:pt x="27" y="0"/>
                    </a:moveTo>
                    <a:lnTo>
                      <a:pt x="16" y="2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4" y="28"/>
                    </a:lnTo>
                    <a:lnTo>
                      <a:pt x="7" y="33"/>
                    </a:lnTo>
                    <a:lnTo>
                      <a:pt x="23" y="14"/>
                    </a:lnTo>
                    <a:lnTo>
                      <a:pt x="29" y="14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5" name="Freeform 72"/>
              <p:cNvSpPr>
                <a:spLocks/>
              </p:cNvSpPr>
              <p:nvPr/>
            </p:nvSpPr>
            <p:spPr bwMode="auto">
              <a:xfrm>
                <a:off x="3093" y="2126"/>
                <a:ext cx="107" cy="95"/>
              </a:xfrm>
              <a:custGeom>
                <a:avLst/>
                <a:gdLst>
                  <a:gd name="T0" fmla="*/ 102 w 107"/>
                  <a:gd name="T1" fmla="*/ 88 h 95"/>
                  <a:gd name="T2" fmla="*/ 101 w 107"/>
                  <a:gd name="T3" fmla="*/ 83 h 95"/>
                  <a:gd name="T4" fmla="*/ 105 w 107"/>
                  <a:gd name="T5" fmla="*/ 78 h 95"/>
                  <a:gd name="T6" fmla="*/ 105 w 107"/>
                  <a:gd name="T7" fmla="*/ 71 h 95"/>
                  <a:gd name="T8" fmla="*/ 97 w 107"/>
                  <a:gd name="T9" fmla="*/ 65 h 95"/>
                  <a:gd name="T10" fmla="*/ 95 w 107"/>
                  <a:gd name="T11" fmla="*/ 63 h 95"/>
                  <a:gd name="T12" fmla="*/ 93 w 107"/>
                  <a:gd name="T13" fmla="*/ 53 h 95"/>
                  <a:gd name="T14" fmla="*/ 88 w 107"/>
                  <a:gd name="T15" fmla="*/ 45 h 95"/>
                  <a:gd name="T16" fmla="*/ 84 w 107"/>
                  <a:gd name="T17" fmla="*/ 39 h 95"/>
                  <a:gd name="T18" fmla="*/ 84 w 107"/>
                  <a:gd name="T19" fmla="*/ 34 h 95"/>
                  <a:gd name="T20" fmla="*/ 86 w 107"/>
                  <a:gd name="T21" fmla="*/ 30 h 95"/>
                  <a:gd name="T22" fmla="*/ 98 w 107"/>
                  <a:gd name="T23" fmla="*/ 31 h 95"/>
                  <a:gd name="T24" fmla="*/ 103 w 107"/>
                  <a:gd name="T25" fmla="*/ 25 h 95"/>
                  <a:gd name="T26" fmla="*/ 106 w 107"/>
                  <a:gd name="T27" fmla="*/ 11 h 95"/>
                  <a:gd name="T28" fmla="*/ 105 w 107"/>
                  <a:gd name="T29" fmla="*/ 7 h 95"/>
                  <a:gd name="T30" fmla="*/ 99 w 107"/>
                  <a:gd name="T31" fmla="*/ 6 h 95"/>
                  <a:gd name="T32" fmla="*/ 89 w 107"/>
                  <a:gd name="T33" fmla="*/ 7 h 95"/>
                  <a:gd name="T34" fmla="*/ 76 w 107"/>
                  <a:gd name="T35" fmla="*/ 7 h 95"/>
                  <a:gd name="T36" fmla="*/ 65 w 107"/>
                  <a:gd name="T37" fmla="*/ 3 h 95"/>
                  <a:gd name="T38" fmla="*/ 58 w 107"/>
                  <a:gd name="T39" fmla="*/ 1 h 95"/>
                  <a:gd name="T40" fmla="*/ 52 w 107"/>
                  <a:gd name="T41" fmla="*/ 0 h 95"/>
                  <a:gd name="T42" fmla="*/ 45 w 107"/>
                  <a:gd name="T43" fmla="*/ 8 h 95"/>
                  <a:gd name="T44" fmla="*/ 38 w 107"/>
                  <a:gd name="T45" fmla="*/ 13 h 95"/>
                  <a:gd name="T46" fmla="*/ 27 w 107"/>
                  <a:gd name="T47" fmla="*/ 12 h 95"/>
                  <a:gd name="T48" fmla="*/ 21 w 107"/>
                  <a:gd name="T49" fmla="*/ 17 h 95"/>
                  <a:gd name="T50" fmla="*/ 10 w 107"/>
                  <a:gd name="T51" fmla="*/ 27 h 95"/>
                  <a:gd name="T52" fmla="*/ 2 w 107"/>
                  <a:gd name="T53" fmla="*/ 34 h 95"/>
                  <a:gd name="T54" fmla="*/ 0 w 107"/>
                  <a:gd name="T55" fmla="*/ 38 h 95"/>
                  <a:gd name="T56" fmla="*/ 5 w 107"/>
                  <a:gd name="T57" fmla="*/ 46 h 95"/>
                  <a:gd name="T58" fmla="*/ 10 w 107"/>
                  <a:gd name="T59" fmla="*/ 57 h 95"/>
                  <a:gd name="T60" fmla="*/ 15 w 107"/>
                  <a:gd name="T61" fmla="*/ 64 h 95"/>
                  <a:gd name="T62" fmla="*/ 21 w 107"/>
                  <a:gd name="T63" fmla="*/ 62 h 95"/>
                  <a:gd name="T64" fmla="*/ 30 w 107"/>
                  <a:gd name="T65" fmla="*/ 58 h 95"/>
                  <a:gd name="T66" fmla="*/ 29 w 107"/>
                  <a:gd name="T67" fmla="*/ 67 h 95"/>
                  <a:gd name="T68" fmla="*/ 26 w 107"/>
                  <a:gd name="T69" fmla="*/ 78 h 95"/>
                  <a:gd name="T70" fmla="*/ 27 w 107"/>
                  <a:gd name="T71" fmla="*/ 80 h 95"/>
                  <a:gd name="T72" fmla="*/ 31 w 107"/>
                  <a:gd name="T73" fmla="*/ 80 h 95"/>
                  <a:gd name="T74" fmla="*/ 38 w 107"/>
                  <a:gd name="T75" fmla="*/ 78 h 95"/>
                  <a:gd name="T76" fmla="*/ 52 w 107"/>
                  <a:gd name="T77" fmla="*/ 79 h 95"/>
                  <a:gd name="T78" fmla="*/ 55 w 107"/>
                  <a:gd name="T79" fmla="*/ 84 h 95"/>
                  <a:gd name="T80" fmla="*/ 63 w 107"/>
                  <a:gd name="T81" fmla="*/ 87 h 95"/>
                  <a:gd name="T82" fmla="*/ 70 w 107"/>
                  <a:gd name="T83" fmla="*/ 94 h 95"/>
                  <a:gd name="T84" fmla="*/ 74 w 107"/>
                  <a:gd name="T85" fmla="*/ 93 h 95"/>
                  <a:gd name="T86" fmla="*/ 83 w 107"/>
                  <a:gd name="T87" fmla="*/ 88 h 95"/>
                  <a:gd name="T88" fmla="*/ 91 w 107"/>
                  <a:gd name="T89" fmla="*/ 87 h 95"/>
                  <a:gd name="T90" fmla="*/ 102 w 107"/>
                  <a:gd name="T91" fmla="*/ 88 h 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7" h="95">
                    <a:moveTo>
                      <a:pt x="102" y="88"/>
                    </a:moveTo>
                    <a:lnTo>
                      <a:pt x="101" y="83"/>
                    </a:lnTo>
                    <a:lnTo>
                      <a:pt x="105" y="78"/>
                    </a:lnTo>
                    <a:lnTo>
                      <a:pt x="105" y="71"/>
                    </a:lnTo>
                    <a:lnTo>
                      <a:pt x="97" y="65"/>
                    </a:lnTo>
                    <a:lnTo>
                      <a:pt x="95" y="63"/>
                    </a:lnTo>
                    <a:lnTo>
                      <a:pt x="93" y="53"/>
                    </a:lnTo>
                    <a:lnTo>
                      <a:pt x="88" y="45"/>
                    </a:lnTo>
                    <a:lnTo>
                      <a:pt x="84" y="39"/>
                    </a:lnTo>
                    <a:lnTo>
                      <a:pt x="84" y="34"/>
                    </a:lnTo>
                    <a:lnTo>
                      <a:pt x="86" y="30"/>
                    </a:lnTo>
                    <a:lnTo>
                      <a:pt x="98" y="31"/>
                    </a:lnTo>
                    <a:lnTo>
                      <a:pt x="103" y="25"/>
                    </a:lnTo>
                    <a:lnTo>
                      <a:pt x="106" y="11"/>
                    </a:lnTo>
                    <a:lnTo>
                      <a:pt x="105" y="7"/>
                    </a:lnTo>
                    <a:lnTo>
                      <a:pt x="99" y="6"/>
                    </a:lnTo>
                    <a:lnTo>
                      <a:pt x="89" y="7"/>
                    </a:lnTo>
                    <a:lnTo>
                      <a:pt x="76" y="7"/>
                    </a:lnTo>
                    <a:lnTo>
                      <a:pt x="65" y="3"/>
                    </a:lnTo>
                    <a:lnTo>
                      <a:pt x="58" y="1"/>
                    </a:lnTo>
                    <a:lnTo>
                      <a:pt x="52" y="0"/>
                    </a:lnTo>
                    <a:lnTo>
                      <a:pt x="45" y="8"/>
                    </a:lnTo>
                    <a:lnTo>
                      <a:pt x="38" y="13"/>
                    </a:lnTo>
                    <a:lnTo>
                      <a:pt x="27" y="12"/>
                    </a:lnTo>
                    <a:lnTo>
                      <a:pt x="21" y="17"/>
                    </a:lnTo>
                    <a:lnTo>
                      <a:pt x="10" y="27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5" y="46"/>
                    </a:lnTo>
                    <a:lnTo>
                      <a:pt x="10" y="57"/>
                    </a:lnTo>
                    <a:lnTo>
                      <a:pt x="15" y="64"/>
                    </a:lnTo>
                    <a:lnTo>
                      <a:pt x="21" y="62"/>
                    </a:lnTo>
                    <a:lnTo>
                      <a:pt x="30" y="58"/>
                    </a:lnTo>
                    <a:lnTo>
                      <a:pt x="29" y="67"/>
                    </a:lnTo>
                    <a:lnTo>
                      <a:pt x="26" y="78"/>
                    </a:lnTo>
                    <a:lnTo>
                      <a:pt x="27" y="80"/>
                    </a:lnTo>
                    <a:lnTo>
                      <a:pt x="31" y="80"/>
                    </a:lnTo>
                    <a:lnTo>
                      <a:pt x="38" y="78"/>
                    </a:lnTo>
                    <a:lnTo>
                      <a:pt x="52" y="79"/>
                    </a:lnTo>
                    <a:lnTo>
                      <a:pt x="55" y="84"/>
                    </a:lnTo>
                    <a:lnTo>
                      <a:pt x="63" y="87"/>
                    </a:lnTo>
                    <a:lnTo>
                      <a:pt x="70" y="94"/>
                    </a:lnTo>
                    <a:lnTo>
                      <a:pt x="74" y="93"/>
                    </a:lnTo>
                    <a:lnTo>
                      <a:pt x="83" y="88"/>
                    </a:lnTo>
                    <a:lnTo>
                      <a:pt x="91" y="87"/>
                    </a:lnTo>
                    <a:lnTo>
                      <a:pt x="102" y="88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14" name="Group 73"/>
            <p:cNvGrpSpPr>
              <a:grpSpLocks/>
            </p:cNvGrpSpPr>
            <p:nvPr/>
          </p:nvGrpSpPr>
          <p:grpSpPr bwMode="auto">
            <a:xfrm>
              <a:off x="3013" y="1680"/>
              <a:ext cx="229" cy="446"/>
              <a:chOff x="3013" y="1680"/>
              <a:chExt cx="229" cy="446"/>
            </a:xfrm>
          </p:grpSpPr>
          <p:grpSp>
            <p:nvGrpSpPr>
              <p:cNvPr id="19567" name="Group 74"/>
              <p:cNvGrpSpPr>
                <a:grpSpLocks/>
              </p:cNvGrpSpPr>
              <p:nvPr/>
            </p:nvGrpSpPr>
            <p:grpSpPr bwMode="auto">
              <a:xfrm>
                <a:off x="3013" y="1680"/>
                <a:ext cx="229" cy="446"/>
                <a:chOff x="3013" y="1680"/>
                <a:chExt cx="229" cy="446"/>
              </a:xfrm>
            </p:grpSpPr>
            <p:sp>
              <p:nvSpPr>
                <p:cNvPr id="19581" name="Freeform 75"/>
                <p:cNvSpPr>
                  <a:spLocks/>
                </p:cNvSpPr>
                <p:nvPr/>
              </p:nvSpPr>
              <p:spPr bwMode="auto">
                <a:xfrm>
                  <a:off x="3013" y="2098"/>
                  <a:ext cx="17" cy="17"/>
                </a:xfrm>
                <a:custGeom>
                  <a:avLst/>
                  <a:gdLst>
                    <a:gd name="T0" fmla="*/ 13 w 17"/>
                    <a:gd name="T1" fmla="*/ 0 h 17"/>
                    <a:gd name="T2" fmla="*/ 7 w 17"/>
                    <a:gd name="T3" fmla="*/ 4 h 17"/>
                    <a:gd name="T4" fmla="*/ 0 w 17"/>
                    <a:gd name="T5" fmla="*/ 10 h 17"/>
                    <a:gd name="T6" fmla="*/ 1 w 17"/>
                    <a:gd name="T7" fmla="*/ 16 h 17"/>
                    <a:gd name="T8" fmla="*/ 4 w 17"/>
                    <a:gd name="T9" fmla="*/ 16 h 17"/>
                    <a:gd name="T10" fmla="*/ 16 w 17"/>
                    <a:gd name="T11" fmla="*/ 8 h 17"/>
                    <a:gd name="T12" fmla="*/ 13 w 17"/>
                    <a:gd name="T13" fmla="*/ 0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13" y="0"/>
                      </a:moveTo>
                      <a:lnTo>
                        <a:pt x="7" y="4"/>
                      </a:lnTo>
                      <a:lnTo>
                        <a:pt x="0" y="10"/>
                      </a:lnTo>
                      <a:lnTo>
                        <a:pt x="1" y="16"/>
                      </a:lnTo>
                      <a:lnTo>
                        <a:pt x="4" y="16"/>
                      </a:lnTo>
                      <a:lnTo>
                        <a:pt x="16" y="8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2" name="Freeform 76"/>
                <p:cNvSpPr>
                  <a:spLocks/>
                </p:cNvSpPr>
                <p:nvPr/>
              </p:nvSpPr>
              <p:spPr bwMode="auto">
                <a:xfrm>
                  <a:off x="3026" y="1680"/>
                  <a:ext cx="216" cy="446"/>
                </a:xfrm>
                <a:custGeom>
                  <a:avLst/>
                  <a:gdLst>
                    <a:gd name="T0" fmla="*/ 59 w 216"/>
                    <a:gd name="T1" fmla="*/ 430 h 446"/>
                    <a:gd name="T2" fmla="*/ 46 w 216"/>
                    <a:gd name="T3" fmla="*/ 419 h 446"/>
                    <a:gd name="T4" fmla="*/ 29 w 216"/>
                    <a:gd name="T5" fmla="*/ 416 h 446"/>
                    <a:gd name="T6" fmla="*/ 29 w 216"/>
                    <a:gd name="T7" fmla="*/ 381 h 446"/>
                    <a:gd name="T8" fmla="*/ 22 w 216"/>
                    <a:gd name="T9" fmla="*/ 357 h 446"/>
                    <a:gd name="T10" fmla="*/ 21 w 216"/>
                    <a:gd name="T11" fmla="*/ 339 h 446"/>
                    <a:gd name="T12" fmla="*/ 15 w 216"/>
                    <a:gd name="T13" fmla="*/ 322 h 446"/>
                    <a:gd name="T14" fmla="*/ 26 w 216"/>
                    <a:gd name="T15" fmla="*/ 306 h 446"/>
                    <a:gd name="T16" fmla="*/ 31 w 216"/>
                    <a:gd name="T17" fmla="*/ 291 h 446"/>
                    <a:gd name="T18" fmla="*/ 53 w 216"/>
                    <a:gd name="T19" fmla="*/ 273 h 446"/>
                    <a:gd name="T20" fmla="*/ 68 w 216"/>
                    <a:gd name="T21" fmla="*/ 251 h 446"/>
                    <a:gd name="T22" fmla="*/ 79 w 216"/>
                    <a:gd name="T23" fmla="*/ 233 h 446"/>
                    <a:gd name="T24" fmla="*/ 88 w 216"/>
                    <a:gd name="T25" fmla="*/ 220 h 446"/>
                    <a:gd name="T26" fmla="*/ 89 w 216"/>
                    <a:gd name="T27" fmla="*/ 208 h 446"/>
                    <a:gd name="T28" fmla="*/ 86 w 216"/>
                    <a:gd name="T29" fmla="*/ 195 h 446"/>
                    <a:gd name="T30" fmla="*/ 75 w 216"/>
                    <a:gd name="T31" fmla="*/ 190 h 446"/>
                    <a:gd name="T32" fmla="*/ 59 w 216"/>
                    <a:gd name="T33" fmla="*/ 155 h 446"/>
                    <a:gd name="T34" fmla="*/ 60 w 216"/>
                    <a:gd name="T35" fmla="*/ 126 h 446"/>
                    <a:gd name="T36" fmla="*/ 53 w 216"/>
                    <a:gd name="T37" fmla="*/ 97 h 446"/>
                    <a:gd name="T38" fmla="*/ 40 w 216"/>
                    <a:gd name="T39" fmla="*/ 78 h 446"/>
                    <a:gd name="T40" fmla="*/ 15 w 216"/>
                    <a:gd name="T41" fmla="*/ 64 h 446"/>
                    <a:gd name="T42" fmla="*/ 6 w 216"/>
                    <a:gd name="T43" fmla="*/ 49 h 446"/>
                    <a:gd name="T44" fmla="*/ 8 w 216"/>
                    <a:gd name="T45" fmla="*/ 38 h 446"/>
                    <a:gd name="T46" fmla="*/ 24 w 216"/>
                    <a:gd name="T47" fmla="*/ 47 h 446"/>
                    <a:gd name="T48" fmla="*/ 53 w 216"/>
                    <a:gd name="T49" fmla="*/ 54 h 446"/>
                    <a:gd name="T50" fmla="*/ 64 w 216"/>
                    <a:gd name="T51" fmla="*/ 62 h 446"/>
                    <a:gd name="T52" fmla="*/ 79 w 216"/>
                    <a:gd name="T53" fmla="*/ 49 h 446"/>
                    <a:gd name="T54" fmla="*/ 88 w 216"/>
                    <a:gd name="T55" fmla="*/ 38 h 446"/>
                    <a:gd name="T56" fmla="*/ 86 w 216"/>
                    <a:gd name="T57" fmla="*/ 18 h 446"/>
                    <a:gd name="T58" fmla="*/ 101 w 216"/>
                    <a:gd name="T59" fmla="*/ 9 h 446"/>
                    <a:gd name="T60" fmla="*/ 120 w 216"/>
                    <a:gd name="T61" fmla="*/ 13 h 446"/>
                    <a:gd name="T62" fmla="*/ 120 w 216"/>
                    <a:gd name="T63" fmla="*/ 29 h 446"/>
                    <a:gd name="T64" fmla="*/ 104 w 216"/>
                    <a:gd name="T65" fmla="*/ 46 h 446"/>
                    <a:gd name="T66" fmla="*/ 122 w 216"/>
                    <a:gd name="T67" fmla="*/ 42 h 446"/>
                    <a:gd name="T68" fmla="*/ 124 w 216"/>
                    <a:gd name="T69" fmla="*/ 15 h 446"/>
                    <a:gd name="T70" fmla="*/ 135 w 216"/>
                    <a:gd name="T71" fmla="*/ 31 h 446"/>
                    <a:gd name="T72" fmla="*/ 132 w 216"/>
                    <a:gd name="T73" fmla="*/ 56 h 446"/>
                    <a:gd name="T74" fmla="*/ 146 w 216"/>
                    <a:gd name="T75" fmla="*/ 78 h 446"/>
                    <a:gd name="T76" fmla="*/ 155 w 216"/>
                    <a:gd name="T77" fmla="*/ 98 h 446"/>
                    <a:gd name="T78" fmla="*/ 157 w 216"/>
                    <a:gd name="T79" fmla="*/ 129 h 446"/>
                    <a:gd name="T80" fmla="*/ 172 w 216"/>
                    <a:gd name="T81" fmla="*/ 173 h 446"/>
                    <a:gd name="T82" fmla="*/ 177 w 216"/>
                    <a:gd name="T83" fmla="*/ 220 h 446"/>
                    <a:gd name="T84" fmla="*/ 184 w 216"/>
                    <a:gd name="T85" fmla="*/ 255 h 446"/>
                    <a:gd name="T86" fmla="*/ 206 w 216"/>
                    <a:gd name="T87" fmla="*/ 278 h 446"/>
                    <a:gd name="T88" fmla="*/ 215 w 216"/>
                    <a:gd name="T89" fmla="*/ 297 h 446"/>
                    <a:gd name="T90" fmla="*/ 205 w 216"/>
                    <a:gd name="T91" fmla="*/ 335 h 446"/>
                    <a:gd name="T92" fmla="*/ 199 w 216"/>
                    <a:gd name="T93" fmla="*/ 355 h 446"/>
                    <a:gd name="T94" fmla="*/ 188 w 216"/>
                    <a:gd name="T95" fmla="*/ 366 h 446"/>
                    <a:gd name="T96" fmla="*/ 161 w 216"/>
                    <a:gd name="T97" fmla="*/ 394 h 446"/>
                    <a:gd name="T98" fmla="*/ 148 w 216"/>
                    <a:gd name="T99" fmla="*/ 406 h 446"/>
                    <a:gd name="T100" fmla="*/ 132 w 216"/>
                    <a:gd name="T101" fmla="*/ 414 h 446"/>
                    <a:gd name="T102" fmla="*/ 106 w 216"/>
                    <a:gd name="T103" fmla="*/ 421 h 446"/>
                    <a:gd name="T104" fmla="*/ 81 w 216"/>
                    <a:gd name="T105" fmla="*/ 432 h 446"/>
                    <a:gd name="T106" fmla="*/ 60 w 216"/>
                    <a:gd name="T107" fmla="*/ 445 h 44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16" h="446">
                      <a:moveTo>
                        <a:pt x="60" y="445"/>
                      </a:moveTo>
                      <a:lnTo>
                        <a:pt x="59" y="430"/>
                      </a:lnTo>
                      <a:lnTo>
                        <a:pt x="52" y="423"/>
                      </a:lnTo>
                      <a:lnTo>
                        <a:pt x="46" y="419"/>
                      </a:lnTo>
                      <a:lnTo>
                        <a:pt x="37" y="416"/>
                      </a:lnTo>
                      <a:lnTo>
                        <a:pt x="29" y="416"/>
                      </a:lnTo>
                      <a:lnTo>
                        <a:pt x="26" y="408"/>
                      </a:lnTo>
                      <a:lnTo>
                        <a:pt x="29" y="381"/>
                      </a:lnTo>
                      <a:lnTo>
                        <a:pt x="28" y="365"/>
                      </a:lnTo>
                      <a:lnTo>
                        <a:pt x="22" y="357"/>
                      </a:lnTo>
                      <a:lnTo>
                        <a:pt x="19" y="354"/>
                      </a:lnTo>
                      <a:lnTo>
                        <a:pt x="21" y="339"/>
                      </a:lnTo>
                      <a:lnTo>
                        <a:pt x="19" y="330"/>
                      </a:lnTo>
                      <a:lnTo>
                        <a:pt x="15" y="322"/>
                      </a:lnTo>
                      <a:lnTo>
                        <a:pt x="21" y="306"/>
                      </a:lnTo>
                      <a:lnTo>
                        <a:pt x="26" y="306"/>
                      </a:lnTo>
                      <a:lnTo>
                        <a:pt x="29" y="303"/>
                      </a:lnTo>
                      <a:lnTo>
                        <a:pt x="31" y="291"/>
                      </a:lnTo>
                      <a:lnTo>
                        <a:pt x="42" y="282"/>
                      </a:lnTo>
                      <a:lnTo>
                        <a:pt x="53" y="273"/>
                      </a:lnTo>
                      <a:lnTo>
                        <a:pt x="55" y="262"/>
                      </a:lnTo>
                      <a:lnTo>
                        <a:pt x="68" y="251"/>
                      </a:lnTo>
                      <a:lnTo>
                        <a:pt x="81" y="239"/>
                      </a:lnTo>
                      <a:lnTo>
                        <a:pt x="79" y="233"/>
                      </a:lnTo>
                      <a:lnTo>
                        <a:pt x="79" y="226"/>
                      </a:lnTo>
                      <a:lnTo>
                        <a:pt x="88" y="220"/>
                      </a:lnTo>
                      <a:lnTo>
                        <a:pt x="91" y="219"/>
                      </a:lnTo>
                      <a:lnTo>
                        <a:pt x="89" y="208"/>
                      </a:lnTo>
                      <a:lnTo>
                        <a:pt x="89" y="197"/>
                      </a:lnTo>
                      <a:lnTo>
                        <a:pt x="86" y="195"/>
                      </a:lnTo>
                      <a:lnTo>
                        <a:pt x="81" y="197"/>
                      </a:lnTo>
                      <a:lnTo>
                        <a:pt x="75" y="190"/>
                      </a:lnTo>
                      <a:lnTo>
                        <a:pt x="70" y="169"/>
                      </a:lnTo>
                      <a:lnTo>
                        <a:pt x="59" y="155"/>
                      </a:lnTo>
                      <a:lnTo>
                        <a:pt x="62" y="134"/>
                      </a:lnTo>
                      <a:lnTo>
                        <a:pt x="60" y="126"/>
                      </a:lnTo>
                      <a:lnTo>
                        <a:pt x="48" y="113"/>
                      </a:lnTo>
                      <a:lnTo>
                        <a:pt x="53" y="97"/>
                      </a:lnTo>
                      <a:lnTo>
                        <a:pt x="50" y="87"/>
                      </a:lnTo>
                      <a:lnTo>
                        <a:pt x="40" y="78"/>
                      </a:lnTo>
                      <a:lnTo>
                        <a:pt x="35" y="84"/>
                      </a:lnTo>
                      <a:lnTo>
                        <a:pt x="15" y="64"/>
                      </a:lnTo>
                      <a:lnTo>
                        <a:pt x="10" y="56"/>
                      </a:lnTo>
                      <a:lnTo>
                        <a:pt x="6" y="49"/>
                      </a:lnTo>
                      <a:lnTo>
                        <a:pt x="0" y="46"/>
                      </a:lnTo>
                      <a:lnTo>
                        <a:pt x="8" y="38"/>
                      </a:lnTo>
                      <a:lnTo>
                        <a:pt x="19" y="38"/>
                      </a:lnTo>
                      <a:lnTo>
                        <a:pt x="24" y="47"/>
                      </a:lnTo>
                      <a:lnTo>
                        <a:pt x="39" y="64"/>
                      </a:lnTo>
                      <a:lnTo>
                        <a:pt x="53" y="54"/>
                      </a:lnTo>
                      <a:lnTo>
                        <a:pt x="62" y="56"/>
                      </a:lnTo>
                      <a:lnTo>
                        <a:pt x="64" y="62"/>
                      </a:lnTo>
                      <a:lnTo>
                        <a:pt x="75" y="64"/>
                      </a:lnTo>
                      <a:lnTo>
                        <a:pt x="79" y="49"/>
                      </a:lnTo>
                      <a:lnTo>
                        <a:pt x="84" y="44"/>
                      </a:lnTo>
                      <a:lnTo>
                        <a:pt x="88" y="38"/>
                      </a:lnTo>
                      <a:lnTo>
                        <a:pt x="88" y="33"/>
                      </a:lnTo>
                      <a:lnTo>
                        <a:pt x="86" y="18"/>
                      </a:lnTo>
                      <a:lnTo>
                        <a:pt x="95" y="9"/>
                      </a:lnTo>
                      <a:lnTo>
                        <a:pt x="101" y="9"/>
                      </a:lnTo>
                      <a:lnTo>
                        <a:pt x="110" y="0"/>
                      </a:lnTo>
                      <a:lnTo>
                        <a:pt x="120" y="13"/>
                      </a:lnTo>
                      <a:lnTo>
                        <a:pt x="124" y="18"/>
                      </a:lnTo>
                      <a:lnTo>
                        <a:pt x="120" y="29"/>
                      </a:lnTo>
                      <a:lnTo>
                        <a:pt x="112" y="36"/>
                      </a:lnTo>
                      <a:lnTo>
                        <a:pt x="104" y="46"/>
                      </a:lnTo>
                      <a:lnTo>
                        <a:pt x="106" y="54"/>
                      </a:lnTo>
                      <a:lnTo>
                        <a:pt x="122" y="42"/>
                      </a:lnTo>
                      <a:lnTo>
                        <a:pt x="122" y="31"/>
                      </a:lnTo>
                      <a:lnTo>
                        <a:pt x="124" y="15"/>
                      </a:lnTo>
                      <a:lnTo>
                        <a:pt x="130" y="11"/>
                      </a:lnTo>
                      <a:lnTo>
                        <a:pt x="135" y="31"/>
                      </a:lnTo>
                      <a:lnTo>
                        <a:pt x="135" y="49"/>
                      </a:lnTo>
                      <a:lnTo>
                        <a:pt x="132" y="56"/>
                      </a:lnTo>
                      <a:lnTo>
                        <a:pt x="132" y="67"/>
                      </a:lnTo>
                      <a:lnTo>
                        <a:pt x="146" y="78"/>
                      </a:lnTo>
                      <a:lnTo>
                        <a:pt x="146" y="85"/>
                      </a:lnTo>
                      <a:lnTo>
                        <a:pt x="155" y="98"/>
                      </a:lnTo>
                      <a:lnTo>
                        <a:pt x="159" y="107"/>
                      </a:lnTo>
                      <a:lnTo>
                        <a:pt x="157" y="129"/>
                      </a:lnTo>
                      <a:lnTo>
                        <a:pt x="163" y="153"/>
                      </a:lnTo>
                      <a:lnTo>
                        <a:pt x="172" y="173"/>
                      </a:lnTo>
                      <a:lnTo>
                        <a:pt x="170" y="202"/>
                      </a:lnTo>
                      <a:lnTo>
                        <a:pt x="177" y="220"/>
                      </a:lnTo>
                      <a:lnTo>
                        <a:pt x="181" y="228"/>
                      </a:lnTo>
                      <a:lnTo>
                        <a:pt x="184" y="255"/>
                      </a:lnTo>
                      <a:lnTo>
                        <a:pt x="188" y="266"/>
                      </a:lnTo>
                      <a:lnTo>
                        <a:pt x="206" y="278"/>
                      </a:lnTo>
                      <a:lnTo>
                        <a:pt x="215" y="290"/>
                      </a:lnTo>
                      <a:lnTo>
                        <a:pt x="215" y="297"/>
                      </a:lnTo>
                      <a:lnTo>
                        <a:pt x="208" y="332"/>
                      </a:lnTo>
                      <a:lnTo>
                        <a:pt x="205" y="335"/>
                      </a:lnTo>
                      <a:lnTo>
                        <a:pt x="208" y="342"/>
                      </a:lnTo>
                      <a:lnTo>
                        <a:pt x="199" y="355"/>
                      </a:lnTo>
                      <a:lnTo>
                        <a:pt x="188" y="361"/>
                      </a:lnTo>
                      <a:lnTo>
                        <a:pt x="188" y="366"/>
                      </a:lnTo>
                      <a:lnTo>
                        <a:pt x="172" y="388"/>
                      </a:lnTo>
                      <a:lnTo>
                        <a:pt x="161" y="394"/>
                      </a:lnTo>
                      <a:lnTo>
                        <a:pt x="159" y="406"/>
                      </a:lnTo>
                      <a:lnTo>
                        <a:pt x="148" y="406"/>
                      </a:lnTo>
                      <a:lnTo>
                        <a:pt x="143" y="410"/>
                      </a:lnTo>
                      <a:lnTo>
                        <a:pt x="132" y="414"/>
                      </a:lnTo>
                      <a:lnTo>
                        <a:pt x="117" y="412"/>
                      </a:lnTo>
                      <a:lnTo>
                        <a:pt x="106" y="421"/>
                      </a:lnTo>
                      <a:lnTo>
                        <a:pt x="93" y="428"/>
                      </a:lnTo>
                      <a:lnTo>
                        <a:pt x="81" y="432"/>
                      </a:lnTo>
                      <a:lnTo>
                        <a:pt x="71" y="439"/>
                      </a:lnTo>
                      <a:lnTo>
                        <a:pt x="60" y="445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68" name="Group 77"/>
              <p:cNvGrpSpPr>
                <a:grpSpLocks/>
              </p:cNvGrpSpPr>
              <p:nvPr/>
            </p:nvGrpSpPr>
            <p:grpSpPr bwMode="auto">
              <a:xfrm>
                <a:off x="3089" y="1838"/>
                <a:ext cx="140" cy="228"/>
                <a:chOff x="3089" y="1838"/>
                <a:chExt cx="140" cy="228"/>
              </a:xfrm>
            </p:grpSpPr>
            <p:sp>
              <p:nvSpPr>
                <p:cNvPr id="19569" name="Freeform 78"/>
                <p:cNvSpPr>
                  <a:spLocks/>
                </p:cNvSpPr>
                <p:nvPr/>
              </p:nvSpPr>
              <p:spPr bwMode="auto">
                <a:xfrm>
                  <a:off x="3167" y="1838"/>
                  <a:ext cx="17" cy="17"/>
                </a:xfrm>
                <a:custGeom>
                  <a:avLst/>
                  <a:gdLst>
                    <a:gd name="T0" fmla="*/ 9 w 17"/>
                    <a:gd name="T1" fmla="*/ 1 h 17"/>
                    <a:gd name="T2" fmla="*/ 0 w 17"/>
                    <a:gd name="T3" fmla="*/ 0 h 17"/>
                    <a:gd name="T4" fmla="*/ 9 w 17"/>
                    <a:gd name="T5" fmla="*/ 16 h 17"/>
                    <a:gd name="T6" fmla="*/ 16 w 17"/>
                    <a:gd name="T7" fmla="*/ 11 h 17"/>
                    <a:gd name="T8" fmla="*/ 9 w 17"/>
                    <a:gd name="T9" fmla="*/ 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9" y="1"/>
                      </a:moveTo>
                      <a:lnTo>
                        <a:pt x="0" y="0"/>
                      </a:lnTo>
                      <a:lnTo>
                        <a:pt x="9" y="16"/>
                      </a:lnTo>
                      <a:lnTo>
                        <a:pt x="16" y="11"/>
                      </a:lnTo>
                      <a:lnTo>
                        <a:pt x="9" y="1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0" name="Freeform 79"/>
                <p:cNvSpPr>
                  <a:spLocks/>
                </p:cNvSpPr>
                <p:nvPr/>
              </p:nvSpPr>
              <p:spPr bwMode="auto">
                <a:xfrm>
                  <a:off x="3182" y="1879"/>
                  <a:ext cx="17" cy="23"/>
                </a:xfrm>
                <a:custGeom>
                  <a:avLst/>
                  <a:gdLst>
                    <a:gd name="T0" fmla="*/ 16 w 17"/>
                    <a:gd name="T1" fmla="*/ 0 h 23"/>
                    <a:gd name="T2" fmla="*/ 0 w 17"/>
                    <a:gd name="T3" fmla="*/ 4 h 23"/>
                    <a:gd name="T4" fmla="*/ 0 w 17"/>
                    <a:gd name="T5" fmla="*/ 22 h 23"/>
                    <a:gd name="T6" fmla="*/ 8 w 17"/>
                    <a:gd name="T7" fmla="*/ 14 h 23"/>
                    <a:gd name="T8" fmla="*/ 10 w 17"/>
                    <a:gd name="T9" fmla="*/ 4 h 23"/>
                    <a:gd name="T10" fmla="*/ 5 w 17"/>
                    <a:gd name="T11" fmla="*/ 4 h 23"/>
                    <a:gd name="T12" fmla="*/ 16 w 17"/>
                    <a:gd name="T13" fmla="*/ 0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23">
                      <a:moveTo>
                        <a:pt x="16" y="0"/>
                      </a:moveTo>
                      <a:lnTo>
                        <a:pt x="0" y="4"/>
                      </a:lnTo>
                      <a:lnTo>
                        <a:pt x="0" y="22"/>
                      </a:lnTo>
                      <a:lnTo>
                        <a:pt x="8" y="14"/>
                      </a:lnTo>
                      <a:lnTo>
                        <a:pt x="10" y="4"/>
                      </a:lnTo>
                      <a:lnTo>
                        <a:pt x="5" y="4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1" name="Freeform 80"/>
                <p:cNvSpPr>
                  <a:spLocks/>
                </p:cNvSpPr>
                <p:nvPr/>
              </p:nvSpPr>
              <p:spPr bwMode="auto">
                <a:xfrm>
                  <a:off x="3195" y="1911"/>
                  <a:ext cx="17" cy="17"/>
                </a:xfrm>
                <a:custGeom>
                  <a:avLst/>
                  <a:gdLst>
                    <a:gd name="T0" fmla="*/ 3 w 17"/>
                    <a:gd name="T1" fmla="*/ 0 h 17"/>
                    <a:gd name="T2" fmla="*/ 0 w 17"/>
                    <a:gd name="T3" fmla="*/ 3 h 17"/>
                    <a:gd name="T4" fmla="*/ 5 w 17"/>
                    <a:gd name="T5" fmla="*/ 16 h 17"/>
                    <a:gd name="T6" fmla="*/ 14 w 17"/>
                    <a:gd name="T7" fmla="*/ 12 h 17"/>
                    <a:gd name="T8" fmla="*/ 16 w 17"/>
                    <a:gd name="T9" fmla="*/ 6 h 17"/>
                    <a:gd name="T10" fmla="*/ 3 w 17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5" y="16"/>
                      </a:lnTo>
                      <a:lnTo>
                        <a:pt x="14" y="12"/>
                      </a:lnTo>
                      <a:lnTo>
                        <a:pt x="16" y="6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2" name="Freeform 81"/>
                <p:cNvSpPr>
                  <a:spLocks/>
                </p:cNvSpPr>
                <p:nvPr/>
              </p:nvSpPr>
              <p:spPr bwMode="auto">
                <a:xfrm>
                  <a:off x="3144" y="1909"/>
                  <a:ext cx="21" cy="20"/>
                </a:xfrm>
                <a:custGeom>
                  <a:avLst/>
                  <a:gdLst>
                    <a:gd name="T0" fmla="*/ 20 w 21"/>
                    <a:gd name="T1" fmla="*/ 8 h 20"/>
                    <a:gd name="T2" fmla="*/ 15 w 21"/>
                    <a:gd name="T3" fmla="*/ 8 h 20"/>
                    <a:gd name="T4" fmla="*/ 10 w 21"/>
                    <a:gd name="T5" fmla="*/ 0 h 20"/>
                    <a:gd name="T6" fmla="*/ 6 w 21"/>
                    <a:gd name="T7" fmla="*/ 5 h 20"/>
                    <a:gd name="T8" fmla="*/ 1 w 21"/>
                    <a:gd name="T9" fmla="*/ 3 h 20"/>
                    <a:gd name="T10" fmla="*/ 0 w 21"/>
                    <a:gd name="T11" fmla="*/ 8 h 20"/>
                    <a:gd name="T12" fmla="*/ 2 w 21"/>
                    <a:gd name="T13" fmla="*/ 12 h 20"/>
                    <a:gd name="T14" fmla="*/ 2 w 21"/>
                    <a:gd name="T15" fmla="*/ 16 h 20"/>
                    <a:gd name="T16" fmla="*/ 6 w 21"/>
                    <a:gd name="T17" fmla="*/ 19 h 20"/>
                    <a:gd name="T18" fmla="*/ 10 w 21"/>
                    <a:gd name="T19" fmla="*/ 16 h 20"/>
                    <a:gd name="T20" fmla="*/ 17 w 21"/>
                    <a:gd name="T21" fmla="*/ 18 h 20"/>
                    <a:gd name="T22" fmla="*/ 20 w 21"/>
                    <a:gd name="T23" fmla="*/ 8 h 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" h="20">
                      <a:moveTo>
                        <a:pt x="20" y="8"/>
                      </a:moveTo>
                      <a:lnTo>
                        <a:pt x="15" y="8"/>
                      </a:lnTo>
                      <a:lnTo>
                        <a:pt x="10" y="0"/>
                      </a:lnTo>
                      <a:lnTo>
                        <a:pt x="6" y="5"/>
                      </a:ln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6" y="19"/>
                      </a:lnTo>
                      <a:lnTo>
                        <a:pt x="10" y="16"/>
                      </a:lnTo>
                      <a:lnTo>
                        <a:pt x="17" y="18"/>
                      </a:lnTo>
                      <a:lnTo>
                        <a:pt x="20" y="8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3" name="Freeform 82"/>
                <p:cNvSpPr>
                  <a:spLocks/>
                </p:cNvSpPr>
                <p:nvPr/>
              </p:nvSpPr>
              <p:spPr bwMode="auto">
                <a:xfrm>
                  <a:off x="3190" y="1957"/>
                  <a:ext cx="30" cy="20"/>
                </a:xfrm>
                <a:custGeom>
                  <a:avLst/>
                  <a:gdLst>
                    <a:gd name="T0" fmla="*/ 4 w 30"/>
                    <a:gd name="T1" fmla="*/ 0 h 20"/>
                    <a:gd name="T2" fmla="*/ 0 w 30"/>
                    <a:gd name="T3" fmla="*/ 1 h 20"/>
                    <a:gd name="T4" fmla="*/ 11 w 30"/>
                    <a:gd name="T5" fmla="*/ 11 h 20"/>
                    <a:gd name="T6" fmla="*/ 14 w 30"/>
                    <a:gd name="T7" fmla="*/ 11 h 20"/>
                    <a:gd name="T8" fmla="*/ 25 w 30"/>
                    <a:gd name="T9" fmla="*/ 19 h 20"/>
                    <a:gd name="T10" fmla="*/ 29 w 30"/>
                    <a:gd name="T11" fmla="*/ 16 h 20"/>
                    <a:gd name="T12" fmla="*/ 26 w 30"/>
                    <a:gd name="T13" fmla="*/ 7 h 20"/>
                    <a:gd name="T14" fmla="*/ 25 w 30"/>
                    <a:gd name="T15" fmla="*/ 3 h 20"/>
                    <a:gd name="T16" fmla="*/ 17 w 30"/>
                    <a:gd name="T17" fmla="*/ 3 h 20"/>
                    <a:gd name="T18" fmla="*/ 11 w 30"/>
                    <a:gd name="T19" fmla="*/ 0 h 20"/>
                    <a:gd name="T20" fmla="*/ 4 w 30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" h="20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11" y="11"/>
                      </a:lnTo>
                      <a:lnTo>
                        <a:pt x="14" y="11"/>
                      </a:lnTo>
                      <a:lnTo>
                        <a:pt x="25" y="19"/>
                      </a:lnTo>
                      <a:lnTo>
                        <a:pt x="29" y="16"/>
                      </a:lnTo>
                      <a:lnTo>
                        <a:pt x="26" y="7"/>
                      </a:lnTo>
                      <a:lnTo>
                        <a:pt x="25" y="3"/>
                      </a:lnTo>
                      <a:lnTo>
                        <a:pt x="17" y="3"/>
                      </a:lnTo>
                      <a:lnTo>
                        <a:pt x="11" y="0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4" name="Freeform 83"/>
                <p:cNvSpPr>
                  <a:spLocks/>
                </p:cNvSpPr>
                <p:nvPr/>
              </p:nvSpPr>
              <p:spPr bwMode="auto">
                <a:xfrm>
                  <a:off x="3130" y="1968"/>
                  <a:ext cx="19" cy="30"/>
                </a:xfrm>
                <a:custGeom>
                  <a:avLst/>
                  <a:gdLst>
                    <a:gd name="T0" fmla="*/ 16 w 19"/>
                    <a:gd name="T1" fmla="*/ 0 h 30"/>
                    <a:gd name="T2" fmla="*/ 18 w 19"/>
                    <a:gd name="T3" fmla="*/ 6 h 30"/>
                    <a:gd name="T4" fmla="*/ 10 w 19"/>
                    <a:gd name="T5" fmla="*/ 19 h 30"/>
                    <a:gd name="T6" fmla="*/ 10 w 19"/>
                    <a:gd name="T7" fmla="*/ 24 h 30"/>
                    <a:gd name="T8" fmla="*/ 5 w 19"/>
                    <a:gd name="T9" fmla="*/ 29 h 30"/>
                    <a:gd name="T10" fmla="*/ 0 w 19"/>
                    <a:gd name="T11" fmla="*/ 25 h 30"/>
                    <a:gd name="T12" fmla="*/ 2 w 19"/>
                    <a:gd name="T13" fmla="*/ 21 h 30"/>
                    <a:gd name="T14" fmla="*/ 3 w 19"/>
                    <a:gd name="T15" fmla="*/ 12 h 30"/>
                    <a:gd name="T16" fmla="*/ 8 w 19"/>
                    <a:gd name="T17" fmla="*/ 7 h 30"/>
                    <a:gd name="T18" fmla="*/ 2 w 19"/>
                    <a:gd name="T19" fmla="*/ 2 h 30"/>
                    <a:gd name="T20" fmla="*/ 6 w 19"/>
                    <a:gd name="T21" fmla="*/ 0 h 30"/>
                    <a:gd name="T22" fmla="*/ 11 w 19"/>
                    <a:gd name="T23" fmla="*/ 3 h 30"/>
                    <a:gd name="T24" fmla="*/ 16 w 19"/>
                    <a:gd name="T25" fmla="*/ 0 h 3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9" h="30">
                      <a:moveTo>
                        <a:pt x="16" y="0"/>
                      </a:moveTo>
                      <a:lnTo>
                        <a:pt x="18" y="6"/>
                      </a:lnTo>
                      <a:lnTo>
                        <a:pt x="10" y="19"/>
                      </a:lnTo>
                      <a:lnTo>
                        <a:pt x="10" y="24"/>
                      </a:lnTo>
                      <a:lnTo>
                        <a:pt x="5" y="29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3" y="12"/>
                      </a:lnTo>
                      <a:lnTo>
                        <a:pt x="8" y="7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5" name="Freeform 84"/>
                <p:cNvSpPr>
                  <a:spLocks/>
                </p:cNvSpPr>
                <p:nvPr/>
              </p:nvSpPr>
              <p:spPr bwMode="auto">
                <a:xfrm>
                  <a:off x="3139" y="1987"/>
                  <a:ext cx="17" cy="28"/>
                </a:xfrm>
                <a:custGeom>
                  <a:avLst/>
                  <a:gdLst>
                    <a:gd name="T0" fmla="*/ 14 w 17"/>
                    <a:gd name="T1" fmla="*/ 0 h 28"/>
                    <a:gd name="T2" fmla="*/ 10 w 17"/>
                    <a:gd name="T3" fmla="*/ 0 h 28"/>
                    <a:gd name="T4" fmla="*/ 10 w 17"/>
                    <a:gd name="T5" fmla="*/ 1 h 28"/>
                    <a:gd name="T6" fmla="*/ 10 w 17"/>
                    <a:gd name="T7" fmla="*/ 3 h 28"/>
                    <a:gd name="T8" fmla="*/ 10 w 17"/>
                    <a:gd name="T9" fmla="*/ 5 h 28"/>
                    <a:gd name="T10" fmla="*/ 7 w 17"/>
                    <a:gd name="T11" fmla="*/ 10 h 28"/>
                    <a:gd name="T12" fmla="*/ 3 w 17"/>
                    <a:gd name="T13" fmla="*/ 14 h 28"/>
                    <a:gd name="T14" fmla="*/ 4 w 17"/>
                    <a:gd name="T15" fmla="*/ 18 h 28"/>
                    <a:gd name="T16" fmla="*/ 0 w 17"/>
                    <a:gd name="T17" fmla="*/ 24 h 28"/>
                    <a:gd name="T18" fmla="*/ 4 w 17"/>
                    <a:gd name="T19" fmla="*/ 27 h 28"/>
                    <a:gd name="T20" fmla="*/ 14 w 17"/>
                    <a:gd name="T21" fmla="*/ 12 h 28"/>
                    <a:gd name="T22" fmla="*/ 14 w 17"/>
                    <a:gd name="T23" fmla="*/ 9 h 28"/>
                    <a:gd name="T24" fmla="*/ 16 w 17"/>
                    <a:gd name="T25" fmla="*/ 5 h 28"/>
                    <a:gd name="T26" fmla="*/ 14 w 17"/>
                    <a:gd name="T27" fmla="*/ 0 h 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" h="28">
                      <a:moveTo>
                        <a:pt x="14" y="0"/>
                      </a:move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7" y="10"/>
                      </a:lnTo>
                      <a:lnTo>
                        <a:pt x="3" y="14"/>
                      </a:lnTo>
                      <a:lnTo>
                        <a:pt x="4" y="18"/>
                      </a:lnTo>
                      <a:lnTo>
                        <a:pt x="0" y="24"/>
                      </a:lnTo>
                      <a:lnTo>
                        <a:pt x="4" y="27"/>
                      </a:lnTo>
                      <a:lnTo>
                        <a:pt x="14" y="12"/>
                      </a:lnTo>
                      <a:lnTo>
                        <a:pt x="14" y="9"/>
                      </a:lnTo>
                      <a:lnTo>
                        <a:pt x="16" y="5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6" name="Freeform 85"/>
                <p:cNvSpPr>
                  <a:spLocks/>
                </p:cNvSpPr>
                <p:nvPr/>
              </p:nvSpPr>
              <p:spPr bwMode="auto">
                <a:xfrm>
                  <a:off x="3089" y="2020"/>
                  <a:ext cx="23" cy="40"/>
                </a:xfrm>
                <a:custGeom>
                  <a:avLst/>
                  <a:gdLst>
                    <a:gd name="T0" fmla="*/ 14 w 23"/>
                    <a:gd name="T1" fmla="*/ 1 h 40"/>
                    <a:gd name="T2" fmla="*/ 12 w 23"/>
                    <a:gd name="T3" fmla="*/ 2 h 40"/>
                    <a:gd name="T4" fmla="*/ 8 w 23"/>
                    <a:gd name="T5" fmla="*/ 0 h 40"/>
                    <a:gd name="T6" fmla="*/ 2 w 23"/>
                    <a:gd name="T7" fmla="*/ 1 h 40"/>
                    <a:gd name="T8" fmla="*/ 2 w 23"/>
                    <a:gd name="T9" fmla="*/ 10 h 40"/>
                    <a:gd name="T10" fmla="*/ 5 w 23"/>
                    <a:gd name="T11" fmla="*/ 11 h 40"/>
                    <a:gd name="T12" fmla="*/ 5 w 23"/>
                    <a:gd name="T13" fmla="*/ 8 h 40"/>
                    <a:gd name="T14" fmla="*/ 11 w 23"/>
                    <a:gd name="T15" fmla="*/ 14 h 40"/>
                    <a:gd name="T16" fmla="*/ 9 w 23"/>
                    <a:gd name="T17" fmla="*/ 20 h 40"/>
                    <a:gd name="T18" fmla="*/ 5 w 23"/>
                    <a:gd name="T19" fmla="*/ 23 h 40"/>
                    <a:gd name="T20" fmla="*/ 3 w 23"/>
                    <a:gd name="T21" fmla="*/ 31 h 40"/>
                    <a:gd name="T22" fmla="*/ 0 w 23"/>
                    <a:gd name="T23" fmla="*/ 35 h 40"/>
                    <a:gd name="T24" fmla="*/ 4 w 23"/>
                    <a:gd name="T25" fmla="*/ 39 h 40"/>
                    <a:gd name="T26" fmla="*/ 15 w 23"/>
                    <a:gd name="T27" fmla="*/ 32 h 40"/>
                    <a:gd name="T28" fmla="*/ 11 w 23"/>
                    <a:gd name="T29" fmla="*/ 26 h 40"/>
                    <a:gd name="T30" fmla="*/ 14 w 23"/>
                    <a:gd name="T31" fmla="*/ 18 h 40"/>
                    <a:gd name="T32" fmla="*/ 21 w 23"/>
                    <a:gd name="T33" fmla="*/ 13 h 40"/>
                    <a:gd name="T34" fmla="*/ 22 w 23"/>
                    <a:gd name="T35" fmla="*/ 7 h 40"/>
                    <a:gd name="T36" fmla="*/ 14 w 23"/>
                    <a:gd name="T37" fmla="*/ 1 h 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" h="40">
                      <a:moveTo>
                        <a:pt x="14" y="1"/>
                      </a:move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1"/>
                      </a:lnTo>
                      <a:lnTo>
                        <a:pt x="2" y="10"/>
                      </a:lnTo>
                      <a:lnTo>
                        <a:pt x="5" y="11"/>
                      </a:lnTo>
                      <a:lnTo>
                        <a:pt x="5" y="8"/>
                      </a:lnTo>
                      <a:lnTo>
                        <a:pt x="11" y="14"/>
                      </a:lnTo>
                      <a:lnTo>
                        <a:pt x="9" y="20"/>
                      </a:lnTo>
                      <a:lnTo>
                        <a:pt x="5" y="23"/>
                      </a:lnTo>
                      <a:lnTo>
                        <a:pt x="3" y="31"/>
                      </a:lnTo>
                      <a:lnTo>
                        <a:pt x="0" y="35"/>
                      </a:lnTo>
                      <a:lnTo>
                        <a:pt x="4" y="39"/>
                      </a:lnTo>
                      <a:lnTo>
                        <a:pt x="15" y="32"/>
                      </a:lnTo>
                      <a:lnTo>
                        <a:pt x="11" y="26"/>
                      </a:lnTo>
                      <a:lnTo>
                        <a:pt x="14" y="18"/>
                      </a:lnTo>
                      <a:lnTo>
                        <a:pt x="21" y="13"/>
                      </a:lnTo>
                      <a:lnTo>
                        <a:pt x="22" y="7"/>
                      </a:lnTo>
                      <a:lnTo>
                        <a:pt x="14" y="1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7" name="Freeform 86"/>
                <p:cNvSpPr>
                  <a:spLocks/>
                </p:cNvSpPr>
                <p:nvPr/>
              </p:nvSpPr>
              <p:spPr bwMode="auto">
                <a:xfrm>
                  <a:off x="3102" y="2042"/>
                  <a:ext cx="17" cy="24"/>
                </a:xfrm>
                <a:custGeom>
                  <a:avLst/>
                  <a:gdLst>
                    <a:gd name="T0" fmla="*/ 9 w 17"/>
                    <a:gd name="T1" fmla="*/ 0 h 24"/>
                    <a:gd name="T2" fmla="*/ 16 w 17"/>
                    <a:gd name="T3" fmla="*/ 5 h 24"/>
                    <a:gd name="T4" fmla="*/ 12 w 17"/>
                    <a:gd name="T5" fmla="*/ 11 h 24"/>
                    <a:gd name="T6" fmla="*/ 11 w 17"/>
                    <a:gd name="T7" fmla="*/ 16 h 24"/>
                    <a:gd name="T8" fmla="*/ 3 w 17"/>
                    <a:gd name="T9" fmla="*/ 23 h 24"/>
                    <a:gd name="T10" fmla="*/ 0 w 17"/>
                    <a:gd name="T11" fmla="*/ 18 h 24"/>
                    <a:gd name="T12" fmla="*/ 3 w 17"/>
                    <a:gd name="T13" fmla="*/ 10 h 24"/>
                    <a:gd name="T14" fmla="*/ 9 w 17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24">
                      <a:moveTo>
                        <a:pt x="9" y="0"/>
                      </a:moveTo>
                      <a:lnTo>
                        <a:pt x="16" y="5"/>
                      </a:lnTo>
                      <a:lnTo>
                        <a:pt x="12" y="11"/>
                      </a:lnTo>
                      <a:lnTo>
                        <a:pt x="11" y="16"/>
                      </a:lnTo>
                      <a:lnTo>
                        <a:pt x="3" y="23"/>
                      </a:lnTo>
                      <a:lnTo>
                        <a:pt x="0" y="18"/>
                      </a:lnTo>
                      <a:lnTo>
                        <a:pt x="3" y="1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8" name="Freeform 87"/>
                <p:cNvSpPr>
                  <a:spLocks/>
                </p:cNvSpPr>
                <p:nvPr/>
              </p:nvSpPr>
              <p:spPr bwMode="auto">
                <a:xfrm>
                  <a:off x="3125" y="2020"/>
                  <a:ext cx="17" cy="36"/>
                </a:xfrm>
                <a:custGeom>
                  <a:avLst/>
                  <a:gdLst>
                    <a:gd name="T0" fmla="*/ 8 w 17"/>
                    <a:gd name="T1" fmla="*/ 0 h 36"/>
                    <a:gd name="T2" fmla="*/ 14 w 17"/>
                    <a:gd name="T3" fmla="*/ 7 h 36"/>
                    <a:gd name="T4" fmla="*/ 13 w 17"/>
                    <a:gd name="T5" fmla="*/ 11 h 36"/>
                    <a:gd name="T6" fmla="*/ 11 w 17"/>
                    <a:gd name="T7" fmla="*/ 15 h 36"/>
                    <a:gd name="T8" fmla="*/ 14 w 17"/>
                    <a:gd name="T9" fmla="*/ 24 h 36"/>
                    <a:gd name="T10" fmla="*/ 16 w 17"/>
                    <a:gd name="T11" fmla="*/ 28 h 36"/>
                    <a:gd name="T12" fmla="*/ 12 w 17"/>
                    <a:gd name="T13" fmla="*/ 34 h 36"/>
                    <a:gd name="T14" fmla="*/ 5 w 17"/>
                    <a:gd name="T15" fmla="*/ 35 h 36"/>
                    <a:gd name="T16" fmla="*/ 0 w 17"/>
                    <a:gd name="T17" fmla="*/ 27 h 36"/>
                    <a:gd name="T18" fmla="*/ 3 w 17"/>
                    <a:gd name="T19" fmla="*/ 21 h 36"/>
                    <a:gd name="T20" fmla="*/ 8 w 17"/>
                    <a:gd name="T21" fmla="*/ 15 h 36"/>
                    <a:gd name="T22" fmla="*/ 8 w 17"/>
                    <a:gd name="T23" fmla="*/ 8 h 36"/>
                    <a:gd name="T24" fmla="*/ 8 w 17"/>
                    <a:gd name="T25" fmla="*/ 0 h 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36">
                      <a:moveTo>
                        <a:pt x="8" y="0"/>
                      </a:moveTo>
                      <a:lnTo>
                        <a:pt x="14" y="7"/>
                      </a:lnTo>
                      <a:lnTo>
                        <a:pt x="13" y="11"/>
                      </a:lnTo>
                      <a:lnTo>
                        <a:pt x="11" y="15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2" y="34"/>
                      </a:lnTo>
                      <a:lnTo>
                        <a:pt x="5" y="35"/>
                      </a:lnTo>
                      <a:lnTo>
                        <a:pt x="0" y="27"/>
                      </a:lnTo>
                      <a:lnTo>
                        <a:pt x="3" y="21"/>
                      </a:lnTo>
                      <a:lnTo>
                        <a:pt x="8" y="15"/>
                      </a:lnTo>
                      <a:lnTo>
                        <a:pt x="8" y="8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79" name="Freeform 88"/>
                <p:cNvSpPr>
                  <a:spLocks/>
                </p:cNvSpPr>
                <p:nvPr/>
              </p:nvSpPr>
              <p:spPr bwMode="auto">
                <a:xfrm>
                  <a:off x="3153" y="1966"/>
                  <a:ext cx="76" cy="100"/>
                </a:xfrm>
                <a:custGeom>
                  <a:avLst/>
                  <a:gdLst>
                    <a:gd name="T0" fmla="*/ 22 w 76"/>
                    <a:gd name="T1" fmla="*/ 1 h 100"/>
                    <a:gd name="T2" fmla="*/ 14 w 76"/>
                    <a:gd name="T3" fmla="*/ 10 h 100"/>
                    <a:gd name="T4" fmla="*/ 10 w 76"/>
                    <a:gd name="T5" fmla="*/ 4 h 100"/>
                    <a:gd name="T6" fmla="*/ 9 w 76"/>
                    <a:gd name="T7" fmla="*/ 0 h 100"/>
                    <a:gd name="T8" fmla="*/ 3 w 76"/>
                    <a:gd name="T9" fmla="*/ 1 h 100"/>
                    <a:gd name="T10" fmla="*/ 0 w 76"/>
                    <a:gd name="T11" fmla="*/ 8 h 100"/>
                    <a:gd name="T12" fmla="*/ 5 w 76"/>
                    <a:gd name="T13" fmla="*/ 16 h 100"/>
                    <a:gd name="T14" fmla="*/ 6 w 76"/>
                    <a:gd name="T15" fmla="*/ 25 h 100"/>
                    <a:gd name="T16" fmla="*/ 14 w 76"/>
                    <a:gd name="T17" fmla="*/ 37 h 100"/>
                    <a:gd name="T18" fmla="*/ 20 w 76"/>
                    <a:gd name="T19" fmla="*/ 42 h 100"/>
                    <a:gd name="T20" fmla="*/ 19 w 76"/>
                    <a:gd name="T21" fmla="*/ 47 h 100"/>
                    <a:gd name="T22" fmla="*/ 20 w 76"/>
                    <a:gd name="T23" fmla="*/ 50 h 100"/>
                    <a:gd name="T24" fmla="*/ 20 w 76"/>
                    <a:gd name="T25" fmla="*/ 54 h 100"/>
                    <a:gd name="T26" fmla="*/ 29 w 76"/>
                    <a:gd name="T27" fmla="*/ 54 h 100"/>
                    <a:gd name="T28" fmla="*/ 36 w 76"/>
                    <a:gd name="T29" fmla="*/ 63 h 100"/>
                    <a:gd name="T30" fmla="*/ 35 w 76"/>
                    <a:gd name="T31" fmla="*/ 65 h 100"/>
                    <a:gd name="T32" fmla="*/ 33 w 76"/>
                    <a:gd name="T33" fmla="*/ 71 h 100"/>
                    <a:gd name="T34" fmla="*/ 28 w 76"/>
                    <a:gd name="T35" fmla="*/ 71 h 100"/>
                    <a:gd name="T36" fmla="*/ 22 w 76"/>
                    <a:gd name="T37" fmla="*/ 70 h 100"/>
                    <a:gd name="T38" fmla="*/ 17 w 76"/>
                    <a:gd name="T39" fmla="*/ 73 h 100"/>
                    <a:gd name="T40" fmla="*/ 19 w 76"/>
                    <a:gd name="T41" fmla="*/ 80 h 100"/>
                    <a:gd name="T42" fmla="*/ 24 w 76"/>
                    <a:gd name="T43" fmla="*/ 90 h 100"/>
                    <a:gd name="T44" fmla="*/ 35 w 76"/>
                    <a:gd name="T45" fmla="*/ 99 h 100"/>
                    <a:gd name="T46" fmla="*/ 46 w 76"/>
                    <a:gd name="T47" fmla="*/ 91 h 100"/>
                    <a:gd name="T48" fmla="*/ 45 w 76"/>
                    <a:gd name="T49" fmla="*/ 84 h 100"/>
                    <a:gd name="T50" fmla="*/ 44 w 76"/>
                    <a:gd name="T51" fmla="*/ 79 h 100"/>
                    <a:gd name="T52" fmla="*/ 45 w 76"/>
                    <a:gd name="T53" fmla="*/ 72 h 100"/>
                    <a:gd name="T54" fmla="*/ 49 w 76"/>
                    <a:gd name="T55" fmla="*/ 73 h 100"/>
                    <a:gd name="T56" fmla="*/ 53 w 76"/>
                    <a:gd name="T57" fmla="*/ 68 h 100"/>
                    <a:gd name="T58" fmla="*/ 58 w 76"/>
                    <a:gd name="T59" fmla="*/ 67 h 100"/>
                    <a:gd name="T60" fmla="*/ 64 w 76"/>
                    <a:gd name="T61" fmla="*/ 59 h 100"/>
                    <a:gd name="T62" fmla="*/ 56 w 76"/>
                    <a:gd name="T63" fmla="*/ 52 h 100"/>
                    <a:gd name="T64" fmla="*/ 51 w 76"/>
                    <a:gd name="T65" fmla="*/ 58 h 100"/>
                    <a:gd name="T66" fmla="*/ 49 w 76"/>
                    <a:gd name="T67" fmla="*/ 59 h 100"/>
                    <a:gd name="T68" fmla="*/ 44 w 76"/>
                    <a:gd name="T69" fmla="*/ 53 h 100"/>
                    <a:gd name="T70" fmla="*/ 47 w 76"/>
                    <a:gd name="T71" fmla="*/ 49 h 100"/>
                    <a:gd name="T72" fmla="*/ 51 w 76"/>
                    <a:gd name="T73" fmla="*/ 52 h 100"/>
                    <a:gd name="T74" fmla="*/ 56 w 76"/>
                    <a:gd name="T75" fmla="*/ 47 h 100"/>
                    <a:gd name="T76" fmla="*/ 62 w 76"/>
                    <a:gd name="T77" fmla="*/ 46 h 100"/>
                    <a:gd name="T78" fmla="*/ 65 w 76"/>
                    <a:gd name="T79" fmla="*/ 54 h 100"/>
                    <a:gd name="T80" fmla="*/ 70 w 76"/>
                    <a:gd name="T81" fmla="*/ 56 h 100"/>
                    <a:gd name="T82" fmla="*/ 75 w 76"/>
                    <a:gd name="T83" fmla="*/ 51 h 100"/>
                    <a:gd name="T84" fmla="*/ 64 w 76"/>
                    <a:gd name="T85" fmla="*/ 39 h 100"/>
                    <a:gd name="T86" fmla="*/ 65 w 76"/>
                    <a:gd name="T87" fmla="*/ 34 h 100"/>
                    <a:gd name="T88" fmla="*/ 62 w 76"/>
                    <a:gd name="T89" fmla="*/ 33 h 100"/>
                    <a:gd name="T90" fmla="*/ 65 w 76"/>
                    <a:gd name="T91" fmla="*/ 25 h 100"/>
                    <a:gd name="T92" fmla="*/ 60 w 76"/>
                    <a:gd name="T93" fmla="*/ 26 h 100"/>
                    <a:gd name="T94" fmla="*/ 48 w 76"/>
                    <a:gd name="T95" fmla="*/ 30 h 100"/>
                    <a:gd name="T96" fmla="*/ 48 w 76"/>
                    <a:gd name="T97" fmla="*/ 40 h 100"/>
                    <a:gd name="T98" fmla="*/ 44 w 76"/>
                    <a:gd name="T99" fmla="*/ 38 h 100"/>
                    <a:gd name="T100" fmla="*/ 39 w 76"/>
                    <a:gd name="T101" fmla="*/ 41 h 100"/>
                    <a:gd name="T102" fmla="*/ 30 w 76"/>
                    <a:gd name="T103" fmla="*/ 40 h 100"/>
                    <a:gd name="T104" fmla="*/ 28 w 76"/>
                    <a:gd name="T105" fmla="*/ 33 h 100"/>
                    <a:gd name="T106" fmla="*/ 25 w 76"/>
                    <a:gd name="T107" fmla="*/ 26 h 100"/>
                    <a:gd name="T108" fmla="*/ 32 w 76"/>
                    <a:gd name="T109" fmla="*/ 31 h 100"/>
                    <a:gd name="T110" fmla="*/ 39 w 76"/>
                    <a:gd name="T111" fmla="*/ 28 h 100"/>
                    <a:gd name="T112" fmla="*/ 40 w 76"/>
                    <a:gd name="T113" fmla="*/ 26 h 100"/>
                    <a:gd name="T114" fmla="*/ 39 w 76"/>
                    <a:gd name="T115" fmla="*/ 21 h 100"/>
                    <a:gd name="T116" fmla="*/ 31 w 76"/>
                    <a:gd name="T117" fmla="*/ 16 h 100"/>
                    <a:gd name="T118" fmla="*/ 26 w 76"/>
                    <a:gd name="T119" fmla="*/ 14 h 100"/>
                    <a:gd name="T120" fmla="*/ 28 w 76"/>
                    <a:gd name="T121" fmla="*/ 9 h 100"/>
                    <a:gd name="T122" fmla="*/ 28 w 76"/>
                    <a:gd name="T123" fmla="*/ 3 h 100"/>
                    <a:gd name="T124" fmla="*/ 22 w 76"/>
                    <a:gd name="T125" fmla="*/ 1 h 10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76" h="100">
                      <a:moveTo>
                        <a:pt x="22" y="1"/>
                      </a:moveTo>
                      <a:lnTo>
                        <a:pt x="14" y="10"/>
                      </a:lnTo>
                      <a:lnTo>
                        <a:pt x="10" y="4"/>
                      </a:lnTo>
                      <a:lnTo>
                        <a:pt x="9" y="0"/>
                      </a:lnTo>
                      <a:lnTo>
                        <a:pt x="3" y="1"/>
                      </a:lnTo>
                      <a:lnTo>
                        <a:pt x="0" y="8"/>
                      </a:lnTo>
                      <a:lnTo>
                        <a:pt x="5" y="16"/>
                      </a:lnTo>
                      <a:lnTo>
                        <a:pt x="6" y="25"/>
                      </a:lnTo>
                      <a:lnTo>
                        <a:pt x="14" y="37"/>
                      </a:lnTo>
                      <a:lnTo>
                        <a:pt x="20" y="42"/>
                      </a:lnTo>
                      <a:lnTo>
                        <a:pt x="19" y="47"/>
                      </a:lnTo>
                      <a:lnTo>
                        <a:pt x="20" y="50"/>
                      </a:lnTo>
                      <a:lnTo>
                        <a:pt x="20" y="54"/>
                      </a:lnTo>
                      <a:lnTo>
                        <a:pt x="29" y="54"/>
                      </a:lnTo>
                      <a:lnTo>
                        <a:pt x="36" y="63"/>
                      </a:lnTo>
                      <a:lnTo>
                        <a:pt x="35" y="65"/>
                      </a:lnTo>
                      <a:lnTo>
                        <a:pt x="33" y="71"/>
                      </a:lnTo>
                      <a:lnTo>
                        <a:pt x="28" y="71"/>
                      </a:lnTo>
                      <a:lnTo>
                        <a:pt x="22" y="70"/>
                      </a:lnTo>
                      <a:lnTo>
                        <a:pt x="17" y="73"/>
                      </a:lnTo>
                      <a:lnTo>
                        <a:pt x="19" y="80"/>
                      </a:lnTo>
                      <a:lnTo>
                        <a:pt x="24" y="90"/>
                      </a:lnTo>
                      <a:lnTo>
                        <a:pt x="35" y="99"/>
                      </a:lnTo>
                      <a:lnTo>
                        <a:pt x="46" y="91"/>
                      </a:lnTo>
                      <a:lnTo>
                        <a:pt x="45" y="84"/>
                      </a:lnTo>
                      <a:lnTo>
                        <a:pt x="44" y="79"/>
                      </a:lnTo>
                      <a:lnTo>
                        <a:pt x="45" y="72"/>
                      </a:lnTo>
                      <a:lnTo>
                        <a:pt x="49" y="73"/>
                      </a:lnTo>
                      <a:lnTo>
                        <a:pt x="53" y="68"/>
                      </a:lnTo>
                      <a:lnTo>
                        <a:pt x="58" y="67"/>
                      </a:lnTo>
                      <a:lnTo>
                        <a:pt x="64" y="59"/>
                      </a:lnTo>
                      <a:lnTo>
                        <a:pt x="56" y="52"/>
                      </a:lnTo>
                      <a:lnTo>
                        <a:pt x="51" y="58"/>
                      </a:lnTo>
                      <a:lnTo>
                        <a:pt x="49" y="59"/>
                      </a:lnTo>
                      <a:lnTo>
                        <a:pt x="44" y="53"/>
                      </a:lnTo>
                      <a:lnTo>
                        <a:pt x="47" y="49"/>
                      </a:lnTo>
                      <a:lnTo>
                        <a:pt x="51" y="52"/>
                      </a:lnTo>
                      <a:lnTo>
                        <a:pt x="56" y="47"/>
                      </a:lnTo>
                      <a:lnTo>
                        <a:pt x="62" y="46"/>
                      </a:lnTo>
                      <a:lnTo>
                        <a:pt x="65" y="54"/>
                      </a:lnTo>
                      <a:lnTo>
                        <a:pt x="70" y="56"/>
                      </a:lnTo>
                      <a:lnTo>
                        <a:pt x="75" y="51"/>
                      </a:lnTo>
                      <a:lnTo>
                        <a:pt x="64" y="39"/>
                      </a:lnTo>
                      <a:lnTo>
                        <a:pt x="65" y="34"/>
                      </a:lnTo>
                      <a:lnTo>
                        <a:pt x="62" y="33"/>
                      </a:lnTo>
                      <a:lnTo>
                        <a:pt x="65" y="25"/>
                      </a:lnTo>
                      <a:lnTo>
                        <a:pt x="60" y="26"/>
                      </a:lnTo>
                      <a:lnTo>
                        <a:pt x="48" y="30"/>
                      </a:lnTo>
                      <a:lnTo>
                        <a:pt x="48" y="40"/>
                      </a:lnTo>
                      <a:lnTo>
                        <a:pt x="44" y="38"/>
                      </a:lnTo>
                      <a:lnTo>
                        <a:pt x="39" y="41"/>
                      </a:lnTo>
                      <a:lnTo>
                        <a:pt x="30" y="40"/>
                      </a:lnTo>
                      <a:lnTo>
                        <a:pt x="28" y="33"/>
                      </a:lnTo>
                      <a:lnTo>
                        <a:pt x="25" y="26"/>
                      </a:lnTo>
                      <a:lnTo>
                        <a:pt x="32" y="31"/>
                      </a:lnTo>
                      <a:lnTo>
                        <a:pt x="39" y="28"/>
                      </a:lnTo>
                      <a:lnTo>
                        <a:pt x="40" y="26"/>
                      </a:lnTo>
                      <a:lnTo>
                        <a:pt x="39" y="21"/>
                      </a:lnTo>
                      <a:lnTo>
                        <a:pt x="31" y="16"/>
                      </a:lnTo>
                      <a:lnTo>
                        <a:pt x="26" y="14"/>
                      </a:lnTo>
                      <a:lnTo>
                        <a:pt x="28" y="9"/>
                      </a:lnTo>
                      <a:lnTo>
                        <a:pt x="28" y="3"/>
                      </a:lnTo>
                      <a:lnTo>
                        <a:pt x="22" y="1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80" name="Freeform 89"/>
                <p:cNvSpPr>
                  <a:spLocks/>
                </p:cNvSpPr>
                <p:nvPr/>
              </p:nvSpPr>
              <p:spPr bwMode="auto">
                <a:xfrm>
                  <a:off x="3143" y="2018"/>
                  <a:ext cx="25" cy="26"/>
                </a:xfrm>
                <a:custGeom>
                  <a:avLst/>
                  <a:gdLst>
                    <a:gd name="T0" fmla="*/ 21 w 25"/>
                    <a:gd name="T1" fmla="*/ 0 h 26"/>
                    <a:gd name="T2" fmla="*/ 24 w 25"/>
                    <a:gd name="T3" fmla="*/ 3 h 26"/>
                    <a:gd name="T4" fmla="*/ 24 w 25"/>
                    <a:gd name="T5" fmla="*/ 9 h 26"/>
                    <a:gd name="T6" fmla="*/ 23 w 25"/>
                    <a:gd name="T7" fmla="*/ 13 h 26"/>
                    <a:gd name="T8" fmla="*/ 11 w 25"/>
                    <a:gd name="T9" fmla="*/ 22 h 26"/>
                    <a:gd name="T10" fmla="*/ 5 w 25"/>
                    <a:gd name="T11" fmla="*/ 25 h 26"/>
                    <a:gd name="T12" fmla="*/ 0 w 25"/>
                    <a:gd name="T13" fmla="*/ 20 h 26"/>
                    <a:gd name="T14" fmla="*/ 4 w 25"/>
                    <a:gd name="T15" fmla="*/ 12 h 26"/>
                    <a:gd name="T16" fmla="*/ 9 w 25"/>
                    <a:gd name="T17" fmla="*/ 9 h 26"/>
                    <a:gd name="T18" fmla="*/ 21 w 25"/>
                    <a:gd name="T19" fmla="*/ 0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5" h="26">
                      <a:moveTo>
                        <a:pt x="21" y="0"/>
                      </a:moveTo>
                      <a:lnTo>
                        <a:pt x="24" y="3"/>
                      </a:lnTo>
                      <a:lnTo>
                        <a:pt x="24" y="9"/>
                      </a:lnTo>
                      <a:lnTo>
                        <a:pt x="23" y="13"/>
                      </a:lnTo>
                      <a:lnTo>
                        <a:pt x="11" y="22"/>
                      </a:lnTo>
                      <a:lnTo>
                        <a:pt x="5" y="25"/>
                      </a:lnTo>
                      <a:lnTo>
                        <a:pt x="0" y="20"/>
                      </a:lnTo>
                      <a:lnTo>
                        <a:pt x="4" y="12"/>
                      </a:lnTo>
                      <a:lnTo>
                        <a:pt x="9" y="9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515" name="Freeform 90"/>
            <p:cNvSpPr>
              <a:spLocks/>
            </p:cNvSpPr>
            <p:nvPr/>
          </p:nvSpPr>
          <p:spPr bwMode="auto">
            <a:xfrm>
              <a:off x="2797" y="2504"/>
              <a:ext cx="305" cy="143"/>
            </a:xfrm>
            <a:custGeom>
              <a:avLst/>
              <a:gdLst>
                <a:gd name="T0" fmla="*/ 47 w 305"/>
                <a:gd name="T1" fmla="*/ 98 h 143"/>
                <a:gd name="T2" fmla="*/ 18 w 305"/>
                <a:gd name="T3" fmla="*/ 73 h 143"/>
                <a:gd name="T4" fmla="*/ 6 w 305"/>
                <a:gd name="T5" fmla="*/ 61 h 143"/>
                <a:gd name="T6" fmla="*/ 3 w 305"/>
                <a:gd name="T7" fmla="*/ 40 h 143"/>
                <a:gd name="T8" fmla="*/ 2 w 305"/>
                <a:gd name="T9" fmla="*/ 29 h 143"/>
                <a:gd name="T10" fmla="*/ 22 w 305"/>
                <a:gd name="T11" fmla="*/ 26 h 143"/>
                <a:gd name="T12" fmla="*/ 70 w 305"/>
                <a:gd name="T13" fmla="*/ 0 h 143"/>
                <a:gd name="T14" fmla="*/ 84 w 305"/>
                <a:gd name="T15" fmla="*/ 3 h 143"/>
                <a:gd name="T16" fmla="*/ 97 w 305"/>
                <a:gd name="T17" fmla="*/ 7 h 143"/>
                <a:gd name="T18" fmla="*/ 111 w 305"/>
                <a:gd name="T19" fmla="*/ 26 h 143"/>
                <a:gd name="T20" fmla="*/ 118 w 305"/>
                <a:gd name="T21" fmla="*/ 39 h 143"/>
                <a:gd name="T22" fmla="*/ 124 w 305"/>
                <a:gd name="T23" fmla="*/ 39 h 143"/>
                <a:gd name="T24" fmla="*/ 139 w 305"/>
                <a:gd name="T25" fmla="*/ 35 h 143"/>
                <a:gd name="T26" fmla="*/ 155 w 305"/>
                <a:gd name="T27" fmla="*/ 49 h 143"/>
                <a:gd name="T28" fmla="*/ 174 w 305"/>
                <a:gd name="T29" fmla="*/ 59 h 143"/>
                <a:gd name="T30" fmla="*/ 192 w 305"/>
                <a:gd name="T31" fmla="*/ 56 h 143"/>
                <a:gd name="T32" fmla="*/ 206 w 305"/>
                <a:gd name="T33" fmla="*/ 69 h 143"/>
                <a:gd name="T34" fmla="*/ 219 w 305"/>
                <a:gd name="T35" fmla="*/ 67 h 143"/>
                <a:gd name="T36" fmla="*/ 239 w 305"/>
                <a:gd name="T37" fmla="*/ 82 h 143"/>
                <a:gd name="T38" fmla="*/ 249 w 305"/>
                <a:gd name="T39" fmla="*/ 79 h 143"/>
                <a:gd name="T40" fmla="*/ 269 w 305"/>
                <a:gd name="T41" fmla="*/ 81 h 143"/>
                <a:gd name="T42" fmla="*/ 304 w 305"/>
                <a:gd name="T43" fmla="*/ 90 h 143"/>
                <a:gd name="T44" fmla="*/ 288 w 305"/>
                <a:gd name="T45" fmla="*/ 106 h 143"/>
                <a:gd name="T46" fmla="*/ 287 w 305"/>
                <a:gd name="T47" fmla="*/ 117 h 143"/>
                <a:gd name="T48" fmla="*/ 272 w 305"/>
                <a:gd name="T49" fmla="*/ 112 h 143"/>
                <a:gd name="T50" fmla="*/ 246 w 305"/>
                <a:gd name="T51" fmla="*/ 114 h 143"/>
                <a:gd name="T52" fmla="*/ 235 w 305"/>
                <a:gd name="T53" fmla="*/ 125 h 143"/>
                <a:gd name="T54" fmla="*/ 219 w 305"/>
                <a:gd name="T55" fmla="*/ 132 h 143"/>
                <a:gd name="T56" fmla="*/ 207 w 305"/>
                <a:gd name="T57" fmla="*/ 126 h 143"/>
                <a:gd name="T58" fmla="*/ 178 w 305"/>
                <a:gd name="T59" fmla="*/ 141 h 143"/>
                <a:gd name="T60" fmla="*/ 155 w 305"/>
                <a:gd name="T61" fmla="*/ 141 h 143"/>
                <a:gd name="T62" fmla="*/ 143 w 305"/>
                <a:gd name="T63" fmla="*/ 133 h 143"/>
                <a:gd name="T64" fmla="*/ 135 w 305"/>
                <a:gd name="T65" fmla="*/ 128 h 143"/>
                <a:gd name="T66" fmla="*/ 130 w 305"/>
                <a:gd name="T67" fmla="*/ 117 h 143"/>
                <a:gd name="T68" fmla="*/ 118 w 305"/>
                <a:gd name="T69" fmla="*/ 101 h 143"/>
                <a:gd name="T70" fmla="*/ 103 w 305"/>
                <a:gd name="T71" fmla="*/ 106 h 143"/>
                <a:gd name="T72" fmla="*/ 80 w 305"/>
                <a:gd name="T73" fmla="*/ 97 h 143"/>
                <a:gd name="T74" fmla="*/ 70 w 305"/>
                <a:gd name="T75" fmla="*/ 105 h 143"/>
                <a:gd name="T76" fmla="*/ 55 w 305"/>
                <a:gd name="T77" fmla="*/ 107 h 1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05" h="143">
                  <a:moveTo>
                    <a:pt x="49" y="104"/>
                  </a:moveTo>
                  <a:lnTo>
                    <a:pt x="47" y="98"/>
                  </a:lnTo>
                  <a:lnTo>
                    <a:pt x="41" y="95"/>
                  </a:lnTo>
                  <a:lnTo>
                    <a:pt x="18" y="73"/>
                  </a:lnTo>
                  <a:lnTo>
                    <a:pt x="16" y="62"/>
                  </a:lnTo>
                  <a:lnTo>
                    <a:pt x="6" y="61"/>
                  </a:lnTo>
                  <a:lnTo>
                    <a:pt x="6" y="50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9" y="29"/>
                  </a:lnTo>
                  <a:lnTo>
                    <a:pt x="22" y="26"/>
                  </a:lnTo>
                  <a:lnTo>
                    <a:pt x="62" y="6"/>
                  </a:lnTo>
                  <a:lnTo>
                    <a:pt x="70" y="0"/>
                  </a:lnTo>
                  <a:lnTo>
                    <a:pt x="76" y="6"/>
                  </a:lnTo>
                  <a:lnTo>
                    <a:pt x="84" y="3"/>
                  </a:lnTo>
                  <a:lnTo>
                    <a:pt x="92" y="4"/>
                  </a:lnTo>
                  <a:lnTo>
                    <a:pt x="97" y="7"/>
                  </a:lnTo>
                  <a:lnTo>
                    <a:pt x="97" y="16"/>
                  </a:lnTo>
                  <a:lnTo>
                    <a:pt x="111" y="26"/>
                  </a:lnTo>
                  <a:lnTo>
                    <a:pt x="112" y="32"/>
                  </a:lnTo>
                  <a:lnTo>
                    <a:pt x="118" y="39"/>
                  </a:lnTo>
                  <a:lnTo>
                    <a:pt x="122" y="42"/>
                  </a:lnTo>
                  <a:lnTo>
                    <a:pt x="124" y="39"/>
                  </a:lnTo>
                  <a:lnTo>
                    <a:pt x="134" y="34"/>
                  </a:lnTo>
                  <a:lnTo>
                    <a:pt x="139" y="35"/>
                  </a:lnTo>
                  <a:lnTo>
                    <a:pt x="152" y="49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74" y="59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3" y="64"/>
                  </a:lnTo>
                  <a:lnTo>
                    <a:pt x="206" y="69"/>
                  </a:lnTo>
                  <a:lnTo>
                    <a:pt x="212" y="65"/>
                  </a:lnTo>
                  <a:lnTo>
                    <a:pt x="219" y="67"/>
                  </a:lnTo>
                  <a:lnTo>
                    <a:pt x="228" y="78"/>
                  </a:lnTo>
                  <a:lnTo>
                    <a:pt x="239" y="82"/>
                  </a:lnTo>
                  <a:lnTo>
                    <a:pt x="243" y="83"/>
                  </a:lnTo>
                  <a:lnTo>
                    <a:pt x="249" y="79"/>
                  </a:lnTo>
                  <a:lnTo>
                    <a:pt x="254" y="77"/>
                  </a:lnTo>
                  <a:lnTo>
                    <a:pt x="269" y="81"/>
                  </a:lnTo>
                  <a:lnTo>
                    <a:pt x="288" y="85"/>
                  </a:lnTo>
                  <a:lnTo>
                    <a:pt x="304" y="90"/>
                  </a:lnTo>
                  <a:lnTo>
                    <a:pt x="299" y="96"/>
                  </a:lnTo>
                  <a:lnTo>
                    <a:pt x="288" y="106"/>
                  </a:lnTo>
                  <a:lnTo>
                    <a:pt x="286" y="110"/>
                  </a:lnTo>
                  <a:lnTo>
                    <a:pt x="287" y="117"/>
                  </a:lnTo>
                  <a:lnTo>
                    <a:pt x="280" y="117"/>
                  </a:lnTo>
                  <a:lnTo>
                    <a:pt x="272" y="112"/>
                  </a:lnTo>
                  <a:lnTo>
                    <a:pt x="265" y="110"/>
                  </a:lnTo>
                  <a:lnTo>
                    <a:pt x="246" y="114"/>
                  </a:lnTo>
                  <a:lnTo>
                    <a:pt x="241" y="119"/>
                  </a:lnTo>
                  <a:lnTo>
                    <a:pt x="235" y="125"/>
                  </a:lnTo>
                  <a:lnTo>
                    <a:pt x="225" y="132"/>
                  </a:lnTo>
                  <a:lnTo>
                    <a:pt x="219" y="132"/>
                  </a:lnTo>
                  <a:lnTo>
                    <a:pt x="213" y="126"/>
                  </a:lnTo>
                  <a:lnTo>
                    <a:pt x="207" y="126"/>
                  </a:lnTo>
                  <a:lnTo>
                    <a:pt x="188" y="136"/>
                  </a:lnTo>
                  <a:lnTo>
                    <a:pt x="178" y="141"/>
                  </a:lnTo>
                  <a:lnTo>
                    <a:pt x="170" y="142"/>
                  </a:lnTo>
                  <a:lnTo>
                    <a:pt x="155" y="141"/>
                  </a:lnTo>
                  <a:lnTo>
                    <a:pt x="148" y="141"/>
                  </a:lnTo>
                  <a:lnTo>
                    <a:pt x="143" y="133"/>
                  </a:lnTo>
                  <a:lnTo>
                    <a:pt x="141" y="131"/>
                  </a:lnTo>
                  <a:lnTo>
                    <a:pt x="135" y="128"/>
                  </a:lnTo>
                  <a:lnTo>
                    <a:pt x="132" y="124"/>
                  </a:lnTo>
                  <a:lnTo>
                    <a:pt x="130" y="117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0" y="105"/>
                  </a:lnTo>
                  <a:lnTo>
                    <a:pt x="103" y="106"/>
                  </a:lnTo>
                  <a:lnTo>
                    <a:pt x="97" y="97"/>
                  </a:lnTo>
                  <a:lnTo>
                    <a:pt x="80" y="97"/>
                  </a:lnTo>
                  <a:lnTo>
                    <a:pt x="74" y="101"/>
                  </a:lnTo>
                  <a:lnTo>
                    <a:pt x="70" y="105"/>
                  </a:lnTo>
                  <a:lnTo>
                    <a:pt x="63" y="105"/>
                  </a:lnTo>
                  <a:lnTo>
                    <a:pt x="55" y="107"/>
                  </a:lnTo>
                  <a:lnTo>
                    <a:pt x="49" y="104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91"/>
            <p:cNvSpPr>
              <a:spLocks/>
            </p:cNvSpPr>
            <p:nvPr/>
          </p:nvSpPr>
          <p:spPr bwMode="auto">
            <a:xfrm>
              <a:off x="2817" y="2706"/>
              <a:ext cx="180" cy="165"/>
            </a:xfrm>
            <a:custGeom>
              <a:avLst/>
              <a:gdLst>
                <a:gd name="T0" fmla="*/ 3 w 180"/>
                <a:gd name="T1" fmla="*/ 50 h 165"/>
                <a:gd name="T2" fmla="*/ 11 w 180"/>
                <a:gd name="T3" fmla="*/ 64 h 165"/>
                <a:gd name="T4" fmla="*/ 20 w 180"/>
                <a:gd name="T5" fmla="*/ 62 h 165"/>
                <a:gd name="T6" fmla="*/ 27 w 180"/>
                <a:gd name="T7" fmla="*/ 48 h 165"/>
                <a:gd name="T8" fmla="*/ 40 w 180"/>
                <a:gd name="T9" fmla="*/ 54 h 165"/>
                <a:gd name="T10" fmla="*/ 44 w 180"/>
                <a:gd name="T11" fmla="*/ 66 h 165"/>
                <a:gd name="T12" fmla="*/ 50 w 180"/>
                <a:gd name="T13" fmla="*/ 82 h 165"/>
                <a:gd name="T14" fmla="*/ 56 w 180"/>
                <a:gd name="T15" fmla="*/ 93 h 165"/>
                <a:gd name="T16" fmla="*/ 52 w 180"/>
                <a:gd name="T17" fmla="*/ 97 h 165"/>
                <a:gd name="T18" fmla="*/ 79 w 180"/>
                <a:gd name="T19" fmla="*/ 127 h 165"/>
                <a:gd name="T20" fmla="*/ 92 w 180"/>
                <a:gd name="T21" fmla="*/ 129 h 165"/>
                <a:gd name="T22" fmla="*/ 112 w 180"/>
                <a:gd name="T23" fmla="*/ 143 h 165"/>
                <a:gd name="T24" fmla="*/ 117 w 180"/>
                <a:gd name="T25" fmla="*/ 154 h 165"/>
                <a:gd name="T26" fmla="*/ 123 w 180"/>
                <a:gd name="T27" fmla="*/ 153 h 165"/>
                <a:gd name="T28" fmla="*/ 135 w 180"/>
                <a:gd name="T29" fmla="*/ 160 h 165"/>
                <a:gd name="T30" fmla="*/ 139 w 180"/>
                <a:gd name="T31" fmla="*/ 158 h 165"/>
                <a:gd name="T32" fmla="*/ 142 w 180"/>
                <a:gd name="T33" fmla="*/ 148 h 165"/>
                <a:gd name="T34" fmla="*/ 133 w 180"/>
                <a:gd name="T35" fmla="*/ 135 h 165"/>
                <a:gd name="T36" fmla="*/ 112 w 180"/>
                <a:gd name="T37" fmla="*/ 114 h 165"/>
                <a:gd name="T38" fmla="*/ 105 w 180"/>
                <a:gd name="T39" fmla="*/ 112 h 165"/>
                <a:gd name="T40" fmla="*/ 97 w 180"/>
                <a:gd name="T41" fmla="*/ 106 h 165"/>
                <a:gd name="T42" fmla="*/ 92 w 180"/>
                <a:gd name="T43" fmla="*/ 96 h 165"/>
                <a:gd name="T44" fmla="*/ 83 w 180"/>
                <a:gd name="T45" fmla="*/ 81 h 165"/>
                <a:gd name="T46" fmla="*/ 67 w 180"/>
                <a:gd name="T47" fmla="*/ 62 h 165"/>
                <a:gd name="T48" fmla="*/ 76 w 180"/>
                <a:gd name="T49" fmla="*/ 58 h 165"/>
                <a:gd name="T50" fmla="*/ 109 w 180"/>
                <a:gd name="T51" fmla="*/ 50 h 165"/>
                <a:gd name="T52" fmla="*/ 125 w 180"/>
                <a:gd name="T53" fmla="*/ 60 h 165"/>
                <a:gd name="T54" fmla="*/ 131 w 180"/>
                <a:gd name="T55" fmla="*/ 60 h 165"/>
                <a:gd name="T56" fmla="*/ 145 w 180"/>
                <a:gd name="T57" fmla="*/ 61 h 165"/>
                <a:gd name="T58" fmla="*/ 164 w 180"/>
                <a:gd name="T59" fmla="*/ 60 h 165"/>
                <a:gd name="T60" fmla="*/ 176 w 180"/>
                <a:gd name="T61" fmla="*/ 66 h 165"/>
                <a:gd name="T62" fmla="*/ 179 w 180"/>
                <a:gd name="T63" fmla="*/ 54 h 165"/>
                <a:gd name="T64" fmla="*/ 170 w 180"/>
                <a:gd name="T65" fmla="*/ 44 h 165"/>
                <a:gd name="T66" fmla="*/ 170 w 180"/>
                <a:gd name="T67" fmla="*/ 34 h 165"/>
                <a:gd name="T68" fmla="*/ 162 w 180"/>
                <a:gd name="T69" fmla="*/ 26 h 165"/>
                <a:gd name="T70" fmla="*/ 154 w 180"/>
                <a:gd name="T71" fmla="*/ 28 h 165"/>
                <a:gd name="T72" fmla="*/ 144 w 180"/>
                <a:gd name="T73" fmla="*/ 32 h 165"/>
                <a:gd name="T74" fmla="*/ 130 w 180"/>
                <a:gd name="T75" fmla="*/ 21 h 165"/>
                <a:gd name="T76" fmla="*/ 118 w 180"/>
                <a:gd name="T77" fmla="*/ 16 h 165"/>
                <a:gd name="T78" fmla="*/ 97 w 180"/>
                <a:gd name="T79" fmla="*/ 0 h 165"/>
                <a:gd name="T80" fmla="*/ 77 w 180"/>
                <a:gd name="T81" fmla="*/ 11 h 165"/>
                <a:gd name="T82" fmla="*/ 71 w 180"/>
                <a:gd name="T83" fmla="*/ 22 h 165"/>
                <a:gd name="T84" fmla="*/ 39 w 180"/>
                <a:gd name="T85" fmla="*/ 39 h 165"/>
                <a:gd name="T86" fmla="*/ 20 w 180"/>
                <a:gd name="T87" fmla="*/ 39 h 165"/>
                <a:gd name="T88" fmla="*/ 0 w 180"/>
                <a:gd name="T89" fmla="*/ 39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0" h="165">
                  <a:moveTo>
                    <a:pt x="0" y="39"/>
                  </a:moveTo>
                  <a:lnTo>
                    <a:pt x="3" y="50"/>
                  </a:lnTo>
                  <a:lnTo>
                    <a:pt x="7" y="58"/>
                  </a:lnTo>
                  <a:lnTo>
                    <a:pt x="11" y="64"/>
                  </a:lnTo>
                  <a:lnTo>
                    <a:pt x="15" y="65"/>
                  </a:lnTo>
                  <a:lnTo>
                    <a:pt x="20" y="62"/>
                  </a:lnTo>
                  <a:lnTo>
                    <a:pt x="22" y="56"/>
                  </a:lnTo>
                  <a:lnTo>
                    <a:pt x="27" y="48"/>
                  </a:lnTo>
                  <a:lnTo>
                    <a:pt x="34" y="53"/>
                  </a:lnTo>
                  <a:lnTo>
                    <a:pt x="40" y="54"/>
                  </a:lnTo>
                  <a:lnTo>
                    <a:pt x="45" y="57"/>
                  </a:lnTo>
                  <a:lnTo>
                    <a:pt x="44" y="66"/>
                  </a:lnTo>
                  <a:lnTo>
                    <a:pt x="44" y="72"/>
                  </a:lnTo>
                  <a:lnTo>
                    <a:pt x="50" y="82"/>
                  </a:lnTo>
                  <a:lnTo>
                    <a:pt x="57" y="90"/>
                  </a:lnTo>
                  <a:lnTo>
                    <a:pt x="56" y="93"/>
                  </a:lnTo>
                  <a:lnTo>
                    <a:pt x="48" y="93"/>
                  </a:lnTo>
                  <a:lnTo>
                    <a:pt x="52" y="97"/>
                  </a:lnTo>
                  <a:lnTo>
                    <a:pt x="77" y="125"/>
                  </a:lnTo>
                  <a:lnTo>
                    <a:pt x="79" y="127"/>
                  </a:lnTo>
                  <a:lnTo>
                    <a:pt x="86" y="127"/>
                  </a:lnTo>
                  <a:lnTo>
                    <a:pt x="92" y="129"/>
                  </a:lnTo>
                  <a:lnTo>
                    <a:pt x="103" y="134"/>
                  </a:lnTo>
                  <a:lnTo>
                    <a:pt x="112" y="143"/>
                  </a:lnTo>
                  <a:lnTo>
                    <a:pt x="114" y="147"/>
                  </a:lnTo>
                  <a:lnTo>
                    <a:pt x="117" y="154"/>
                  </a:lnTo>
                  <a:lnTo>
                    <a:pt x="120" y="153"/>
                  </a:lnTo>
                  <a:lnTo>
                    <a:pt x="123" y="153"/>
                  </a:lnTo>
                  <a:lnTo>
                    <a:pt x="130" y="156"/>
                  </a:lnTo>
                  <a:lnTo>
                    <a:pt x="135" y="160"/>
                  </a:lnTo>
                  <a:lnTo>
                    <a:pt x="139" y="164"/>
                  </a:lnTo>
                  <a:lnTo>
                    <a:pt x="139" y="158"/>
                  </a:lnTo>
                  <a:lnTo>
                    <a:pt x="139" y="153"/>
                  </a:lnTo>
                  <a:lnTo>
                    <a:pt x="142" y="148"/>
                  </a:lnTo>
                  <a:lnTo>
                    <a:pt x="140" y="143"/>
                  </a:lnTo>
                  <a:lnTo>
                    <a:pt x="133" y="135"/>
                  </a:lnTo>
                  <a:lnTo>
                    <a:pt x="120" y="120"/>
                  </a:lnTo>
                  <a:lnTo>
                    <a:pt x="112" y="114"/>
                  </a:lnTo>
                  <a:lnTo>
                    <a:pt x="109" y="111"/>
                  </a:lnTo>
                  <a:lnTo>
                    <a:pt x="105" y="112"/>
                  </a:lnTo>
                  <a:lnTo>
                    <a:pt x="98" y="106"/>
                  </a:lnTo>
                  <a:lnTo>
                    <a:pt x="97" y="106"/>
                  </a:lnTo>
                  <a:lnTo>
                    <a:pt x="94" y="103"/>
                  </a:lnTo>
                  <a:lnTo>
                    <a:pt x="92" y="96"/>
                  </a:lnTo>
                  <a:lnTo>
                    <a:pt x="90" y="90"/>
                  </a:lnTo>
                  <a:lnTo>
                    <a:pt x="83" y="81"/>
                  </a:lnTo>
                  <a:lnTo>
                    <a:pt x="68" y="65"/>
                  </a:lnTo>
                  <a:lnTo>
                    <a:pt x="67" y="62"/>
                  </a:lnTo>
                  <a:lnTo>
                    <a:pt x="68" y="60"/>
                  </a:lnTo>
                  <a:lnTo>
                    <a:pt x="76" y="58"/>
                  </a:lnTo>
                  <a:lnTo>
                    <a:pt x="96" y="65"/>
                  </a:lnTo>
                  <a:lnTo>
                    <a:pt x="109" y="50"/>
                  </a:lnTo>
                  <a:lnTo>
                    <a:pt x="120" y="59"/>
                  </a:lnTo>
                  <a:lnTo>
                    <a:pt x="125" y="60"/>
                  </a:lnTo>
                  <a:lnTo>
                    <a:pt x="127" y="64"/>
                  </a:lnTo>
                  <a:lnTo>
                    <a:pt x="131" y="60"/>
                  </a:lnTo>
                  <a:lnTo>
                    <a:pt x="139" y="60"/>
                  </a:lnTo>
                  <a:lnTo>
                    <a:pt x="145" y="61"/>
                  </a:lnTo>
                  <a:lnTo>
                    <a:pt x="155" y="56"/>
                  </a:lnTo>
                  <a:lnTo>
                    <a:pt x="164" y="60"/>
                  </a:lnTo>
                  <a:lnTo>
                    <a:pt x="170" y="65"/>
                  </a:lnTo>
                  <a:lnTo>
                    <a:pt x="176" y="66"/>
                  </a:lnTo>
                  <a:lnTo>
                    <a:pt x="176" y="62"/>
                  </a:lnTo>
                  <a:lnTo>
                    <a:pt x="179" y="54"/>
                  </a:lnTo>
                  <a:lnTo>
                    <a:pt x="176" y="51"/>
                  </a:lnTo>
                  <a:lnTo>
                    <a:pt x="170" y="44"/>
                  </a:lnTo>
                  <a:lnTo>
                    <a:pt x="170" y="38"/>
                  </a:lnTo>
                  <a:lnTo>
                    <a:pt x="170" y="34"/>
                  </a:lnTo>
                  <a:lnTo>
                    <a:pt x="170" y="28"/>
                  </a:lnTo>
                  <a:lnTo>
                    <a:pt x="162" y="26"/>
                  </a:lnTo>
                  <a:lnTo>
                    <a:pt x="158" y="25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44" y="32"/>
                  </a:lnTo>
                  <a:lnTo>
                    <a:pt x="137" y="24"/>
                  </a:lnTo>
                  <a:lnTo>
                    <a:pt x="130" y="21"/>
                  </a:lnTo>
                  <a:lnTo>
                    <a:pt x="124" y="22"/>
                  </a:lnTo>
                  <a:lnTo>
                    <a:pt x="118" y="16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87" y="12"/>
                  </a:lnTo>
                  <a:lnTo>
                    <a:pt x="77" y="11"/>
                  </a:lnTo>
                  <a:lnTo>
                    <a:pt x="73" y="16"/>
                  </a:lnTo>
                  <a:lnTo>
                    <a:pt x="71" y="22"/>
                  </a:lnTo>
                  <a:lnTo>
                    <a:pt x="52" y="42"/>
                  </a:lnTo>
                  <a:lnTo>
                    <a:pt x="39" y="39"/>
                  </a:lnTo>
                  <a:lnTo>
                    <a:pt x="26" y="36"/>
                  </a:lnTo>
                  <a:lnTo>
                    <a:pt x="20" y="39"/>
                  </a:lnTo>
                  <a:lnTo>
                    <a:pt x="12" y="42"/>
                  </a:lnTo>
                  <a:lnTo>
                    <a:pt x="0" y="39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7" name="Group 92"/>
            <p:cNvGrpSpPr>
              <a:grpSpLocks/>
            </p:cNvGrpSpPr>
            <p:nvPr/>
          </p:nvGrpSpPr>
          <p:grpSpPr bwMode="auto">
            <a:xfrm>
              <a:off x="3026" y="2902"/>
              <a:ext cx="289" cy="302"/>
              <a:chOff x="3026" y="2902"/>
              <a:chExt cx="289" cy="302"/>
            </a:xfrm>
          </p:grpSpPr>
          <p:sp>
            <p:nvSpPr>
              <p:cNvPr id="19558" name="Freeform 93"/>
              <p:cNvSpPr>
                <a:spLocks/>
              </p:cNvSpPr>
              <p:nvPr/>
            </p:nvSpPr>
            <p:spPr bwMode="auto">
              <a:xfrm>
                <a:off x="3033" y="3060"/>
                <a:ext cx="17" cy="17"/>
              </a:xfrm>
              <a:custGeom>
                <a:avLst/>
                <a:gdLst>
                  <a:gd name="T0" fmla="*/ 12 w 17"/>
                  <a:gd name="T1" fmla="*/ 0 h 17"/>
                  <a:gd name="T2" fmla="*/ 16 w 17"/>
                  <a:gd name="T3" fmla="*/ 4 h 17"/>
                  <a:gd name="T4" fmla="*/ 14 w 17"/>
                  <a:gd name="T5" fmla="*/ 9 h 17"/>
                  <a:gd name="T6" fmla="*/ 16 w 17"/>
                  <a:gd name="T7" fmla="*/ 14 h 17"/>
                  <a:gd name="T8" fmla="*/ 12 w 17"/>
                  <a:gd name="T9" fmla="*/ 16 h 17"/>
                  <a:gd name="T10" fmla="*/ 4 w 17"/>
                  <a:gd name="T11" fmla="*/ 14 h 17"/>
                  <a:gd name="T12" fmla="*/ 0 w 17"/>
                  <a:gd name="T13" fmla="*/ 8 h 17"/>
                  <a:gd name="T14" fmla="*/ 12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16" y="4"/>
                    </a:lnTo>
                    <a:lnTo>
                      <a:pt x="14" y="9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12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9" name="Freeform 94"/>
              <p:cNvSpPr>
                <a:spLocks/>
              </p:cNvSpPr>
              <p:nvPr/>
            </p:nvSpPr>
            <p:spPr bwMode="auto">
              <a:xfrm>
                <a:off x="3057" y="3064"/>
                <a:ext cx="91" cy="82"/>
              </a:xfrm>
              <a:custGeom>
                <a:avLst/>
                <a:gdLst>
                  <a:gd name="T0" fmla="*/ 13 w 91"/>
                  <a:gd name="T1" fmla="*/ 4 h 82"/>
                  <a:gd name="T2" fmla="*/ 8 w 91"/>
                  <a:gd name="T3" fmla="*/ 6 h 82"/>
                  <a:gd name="T4" fmla="*/ 10 w 91"/>
                  <a:gd name="T5" fmla="*/ 10 h 82"/>
                  <a:gd name="T6" fmla="*/ 5 w 91"/>
                  <a:gd name="T7" fmla="*/ 16 h 82"/>
                  <a:gd name="T8" fmla="*/ 2 w 91"/>
                  <a:gd name="T9" fmla="*/ 15 h 82"/>
                  <a:gd name="T10" fmla="*/ 0 w 91"/>
                  <a:gd name="T11" fmla="*/ 18 h 82"/>
                  <a:gd name="T12" fmla="*/ 1 w 91"/>
                  <a:gd name="T13" fmla="*/ 23 h 82"/>
                  <a:gd name="T14" fmla="*/ 16 w 91"/>
                  <a:gd name="T15" fmla="*/ 28 h 82"/>
                  <a:gd name="T16" fmla="*/ 19 w 91"/>
                  <a:gd name="T17" fmla="*/ 41 h 82"/>
                  <a:gd name="T18" fmla="*/ 24 w 91"/>
                  <a:gd name="T19" fmla="*/ 56 h 82"/>
                  <a:gd name="T20" fmla="*/ 29 w 91"/>
                  <a:gd name="T21" fmla="*/ 64 h 82"/>
                  <a:gd name="T22" fmla="*/ 35 w 91"/>
                  <a:gd name="T23" fmla="*/ 59 h 82"/>
                  <a:gd name="T24" fmla="*/ 44 w 91"/>
                  <a:gd name="T25" fmla="*/ 70 h 82"/>
                  <a:gd name="T26" fmla="*/ 52 w 91"/>
                  <a:gd name="T27" fmla="*/ 81 h 82"/>
                  <a:gd name="T28" fmla="*/ 56 w 91"/>
                  <a:gd name="T29" fmla="*/ 72 h 82"/>
                  <a:gd name="T30" fmla="*/ 53 w 91"/>
                  <a:gd name="T31" fmla="*/ 67 h 82"/>
                  <a:gd name="T32" fmla="*/ 57 w 91"/>
                  <a:gd name="T33" fmla="*/ 64 h 82"/>
                  <a:gd name="T34" fmla="*/ 69 w 91"/>
                  <a:gd name="T35" fmla="*/ 74 h 82"/>
                  <a:gd name="T36" fmla="*/ 73 w 91"/>
                  <a:gd name="T37" fmla="*/ 71 h 82"/>
                  <a:gd name="T38" fmla="*/ 74 w 91"/>
                  <a:gd name="T39" fmla="*/ 68 h 82"/>
                  <a:gd name="T40" fmla="*/ 68 w 91"/>
                  <a:gd name="T41" fmla="*/ 55 h 82"/>
                  <a:gd name="T42" fmla="*/ 68 w 91"/>
                  <a:gd name="T43" fmla="*/ 53 h 82"/>
                  <a:gd name="T44" fmla="*/ 62 w 91"/>
                  <a:gd name="T45" fmla="*/ 42 h 82"/>
                  <a:gd name="T46" fmla="*/ 59 w 91"/>
                  <a:gd name="T47" fmla="*/ 35 h 82"/>
                  <a:gd name="T48" fmla="*/ 62 w 91"/>
                  <a:gd name="T49" fmla="*/ 34 h 82"/>
                  <a:gd name="T50" fmla="*/ 69 w 91"/>
                  <a:gd name="T51" fmla="*/ 36 h 82"/>
                  <a:gd name="T52" fmla="*/ 78 w 91"/>
                  <a:gd name="T53" fmla="*/ 43 h 82"/>
                  <a:gd name="T54" fmla="*/ 82 w 91"/>
                  <a:gd name="T55" fmla="*/ 38 h 82"/>
                  <a:gd name="T56" fmla="*/ 89 w 91"/>
                  <a:gd name="T57" fmla="*/ 39 h 82"/>
                  <a:gd name="T58" fmla="*/ 90 w 91"/>
                  <a:gd name="T59" fmla="*/ 37 h 82"/>
                  <a:gd name="T60" fmla="*/ 81 w 91"/>
                  <a:gd name="T61" fmla="*/ 25 h 82"/>
                  <a:gd name="T62" fmla="*/ 74 w 91"/>
                  <a:gd name="T63" fmla="*/ 26 h 82"/>
                  <a:gd name="T64" fmla="*/ 72 w 91"/>
                  <a:gd name="T65" fmla="*/ 22 h 82"/>
                  <a:gd name="T66" fmla="*/ 68 w 91"/>
                  <a:gd name="T67" fmla="*/ 13 h 82"/>
                  <a:gd name="T68" fmla="*/ 64 w 91"/>
                  <a:gd name="T69" fmla="*/ 17 h 82"/>
                  <a:gd name="T70" fmla="*/ 55 w 91"/>
                  <a:gd name="T71" fmla="*/ 13 h 82"/>
                  <a:gd name="T72" fmla="*/ 49 w 91"/>
                  <a:gd name="T73" fmla="*/ 4 h 82"/>
                  <a:gd name="T74" fmla="*/ 38 w 91"/>
                  <a:gd name="T75" fmla="*/ 5 h 82"/>
                  <a:gd name="T76" fmla="*/ 30 w 91"/>
                  <a:gd name="T77" fmla="*/ 6 h 82"/>
                  <a:gd name="T78" fmla="*/ 25 w 91"/>
                  <a:gd name="T79" fmla="*/ 0 h 82"/>
                  <a:gd name="T80" fmla="*/ 20 w 91"/>
                  <a:gd name="T81" fmla="*/ 3 h 82"/>
                  <a:gd name="T82" fmla="*/ 13 w 91"/>
                  <a:gd name="T83" fmla="*/ 4 h 8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1" h="82">
                    <a:moveTo>
                      <a:pt x="13" y="4"/>
                    </a:moveTo>
                    <a:lnTo>
                      <a:pt x="8" y="6"/>
                    </a:lnTo>
                    <a:lnTo>
                      <a:pt x="10" y="10"/>
                    </a:lnTo>
                    <a:lnTo>
                      <a:pt x="5" y="16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1" y="23"/>
                    </a:lnTo>
                    <a:lnTo>
                      <a:pt x="16" y="28"/>
                    </a:lnTo>
                    <a:lnTo>
                      <a:pt x="19" y="41"/>
                    </a:lnTo>
                    <a:lnTo>
                      <a:pt x="24" y="56"/>
                    </a:lnTo>
                    <a:lnTo>
                      <a:pt x="29" y="64"/>
                    </a:lnTo>
                    <a:lnTo>
                      <a:pt x="35" y="59"/>
                    </a:lnTo>
                    <a:lnTo>
                      <a:pt x="44" y="70"/>
                    </a:lnTo>
                    <a:lnTo>
                      <a:pt x="52" y="81"/>
                    </a:lnTo>
                    <a:lnTo>
                      <a:pt x="56" y="72"/>
                    </a:lnTo>
                    <a:lnTo>
                      <a:pt x="53" y="67"/>
                    </a:lnTo>
                    <a:lnTo>
                      <a:pt x="57" y="64"/>
                    </a:lnTo>
                    <a:lnTo>
                      <a:pt x="69" y="74"/>
                    </a:lnTo>
                    <a:lnTo>
                      <a:pt x="73" y="71"/>
                    </a:lnTo>
                    <a:lnTo>
                      <a:pt x="74" y="68"/>
                    </a:lnTo>
                    <a:lnTo>
                      <a:pt x="68" y="55"/>
                    </a:lnTo>
                    <a:lnTo>
                      <a:pt x="68" y="53"/>
                    </a:lnTo>
                    <a:lnTo>
                      <a:pt x="62" y="42"/>
                    </a:lnTo>
                    <a:lnTo>
                      <a:pt x="59" y="35"/>
                    </a:lnTo>
                    <a:lnTo>
                      <a:pt x="62" y="34"/>
                    </a:lnTo>
                    <a:lnTo>
                      <a:pt x="69" y="36"/>
                    </a:lnTo>
                    <a:lnTo>
                      <a:pt x="78" y="43"/>
                    </a:lnTo>
                    <a:lnTo>
                      <a:pt x="82" y="38"/>
                    </a:lnTo>
                    <a:lnTo>
                      <a:pt x="89" y="39"/>
                    </a:lnTo>
                    <a:lnTo>
                      <a:pt x="90" y="37"/>
                    </a:lnTo>
                    <a:lnTo>
                      <a:pt x="81" y="25"/>
                    </a:lnTo>
                    <a:lnTo>
                      <a:pt x="74" y="26"/>
                    </a:lnTo>
                    <a:lnTo>
                      <a:pt x="72" y="22"/>
                    </a:lnTo>
                    <a:lnTo>
                      <a:pt x="68" y="13"/>
                    </a:lnTo>
                    <a:lnTo>
                      <a:pt x="64" y="17"/>
                    </a:lnTo>
                    <a:lnTo>
                      <a:pt x="55" y="13"/>
                    </a:lnTo>
                    <a:lnTo>
                      <a:pt x="49" y="4"/>
                    </a:lnTo>
                    <a:lnTo>
                      <a:pt x="38" y="5"/>
                    </a:lnTo>
                    <a:lnTo>
                      <a:pt x="30" y="6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13" y="4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Freeform 95"/>
              <p:cNvSpPr>
                <a:spLocks/>
              </p:cNvSpPr>
              <p:nvPr/>
            </p:nvSpPr>
            <p:spPr bwMode="auto">
              <a:xfrm>
                <a:off x="3026" y="2902"/>
                <a:ext cx="213" cy="191"/>
              </a:xfrm>
              <a:custGeom>
                <a:avLst/>
                <a:gdLst>
                  <a:gd name="T0" fmla="*/ 39 w 213"/>
                  <a:gd name="T1" fmla="*/ 50 h 191"/>
                  <a:gd name="T2" fmla="*/ 27 w 213"/>
                  <a:gd name="T3" fmla="*/ 82 h 191"/>
                  <a:gd name="T4" fmla="*/ 22 w 213"/>
                  <a:gd name="T5" fmla="*/ 90 h 191"/>
                  <a:gd name="T6" fmla="*/ 12 w 213"/>
                  <a:gd name="T7" fmla="*/ 99 h 191"/>
                  <a:gd name="T8" fmla="*/ 0 w 213"/>
                  <a:gd name="T9" fmla="*/ 101 h 191"/>
                  <a:gd name="T10" fmla="*/ 16 w 213"/>
                  <a:gd name="T11" fmla="*/ 128 h 191"/>
                  <a:gd name="T12" fmla="*/ 28 w 213"/>
                  <a:gd name="T13" fmla="*/ 128 h 191"/>
                  <a:gd name="T14" fmla="*/ 24 w 213"/>
                  <a:gd name="T15" fmla="*/ 137 h 191"/>
                  <a:gd name="T16" fmla="*/ 28 w 213"/>
                  <a:gd name="T17" fmla="*/ 152 h 191"/>
                  <a:gd name="T18" fmla="*/ 38 w 213"/>
                  <a:gd name="T19" fmla="*/ 162 h 191"/>
                  <a:gd name="T20" fmla="*/ 45 w 213"/>
                  <a:gd name="T21" fmla="*/ 156 h 191"/>
                  <a:gd name="T22" fmla="*/ 53 w 213"/>
                  <a:gd name="T23" fmla="*/ 157 h 191"/>
                  <a:gd name="T24" fmla="*/ 79 w 213"/>
                  <a:gd name="T25" fmla="*/ 160 h 191"/>
                  <a:gd name="T26" fmla="*/ 94 w 213"/>
                  <a:gd name="T27" fmla="*/ 168 h 191"/>
                  <a:gd name="T28" fmla="*/ 102 w 213"/>
                  <a:gd name="T29" fmla="*/ 178 h 191"/>
                  <a:gd name="T30" fmla="*/ 113 w 213"/>
                  <a:gd name="T31" fmla="*/ 174 h 191"/>
                  <a:gd name="T32" fmla="*/ 133 w 213"/>
                  <a:gd name="T33" fmla="*/ 190 h 191"/>
                  <a:gd name="T34" fmla="*/ 137 w 213"/>
                  <a:gd name="T35" fmla="*/ 181 h 191"/>
                  <a:gd name="T36" fmla="*/ 136 w 213"/>
                  <a:gd name="T37" fmla="*/ 165 h 191"/>
                  <a:gd name="T38" fmla="*/ 128 w 213"/>
                  <a:gd name="T39" fmla="*/ 159 h 191"/>
                  <a:gd name="T40" fmla="*/ 106 w 213"/>
                  <a:gd name="T41" fmla="*/ 145 h 191"/>
                  <a:gd name="T42" fmla="*/ 93 w 213"/>
                  <a:gd name="T43" fmla="*/ 141 h 191"/>
                  <a:gd name="T44" fmla="*/ 89 w 213"/>
                  <a:gd name="T45" fmla="*/ 134 h 191"/>
                  <a:gd name="T46" fmla="*/ 96 w 213"/>
                  <a:gd name="T47" fmla="*/ 127 h 191"/>
                  <a:gd name="T48" fmla="*/ 90 w 213"/>
                  <a:gd name="T49" fmla="*/ 116 h 191"/>
                  <a:gd name="T50" fmla="*/ 100 w 213"/>
                  <a:gd name="T51" fmla="*/ 121 h 191"/>
                  <a:gd name="T52" fmla="*/ 106 w 213"/>
                  <a:gd name="T53" fmla="*/ 117 h 191"/>
                  <a:gd name="T54" fmla="*/ 94 w 213"/>
                  <a:gd name="T55" fmla="*/ 100 h 191"/>
                  <a:gd name="T56" fmla="*/ 84 w 213"/>
                  <a:gd name="T57" fmla="*/ 79 h 191"/>
                  <a:gd name="T58" fmla="*/ 82 w 213"/>
                  <a:gd name="T59" fmla="*/ 66 h 191"/>
                  <a:gd name="T60" fmla="*/ 87 w 213"/>
                  <a:gd name="T61" fmla="*/ 58 h 191"/>
                  <a:gd name="T62" fmla="*/ 91 w 213"/>
                  <a:gd name="T63" fmla="*/ 69 h 191"/>
                  <a:gd name="T64" fmla="*/ 94 w 213"/>
                  <a:gd name="T65" fmla="*/ 73 h 191"/>
                  <a:gd name="T66" fmla="*/ 112 w 213"/>
                  <a:gd name="T67" fmla="*/ 87 h 191"/>
                  <a:gd name="T68" fmla="*/ 114 w 213"/>
                  <a:gd name="T69" fmla="*/ 77 h 191"/>
                  <a:gd name="T70" fmla="*/ 127 w 213"/>
                  <a:gd name="T71" fmla="*/ 87 h 191"/>
                  <a:gd name="T72" fmla="*/ 121 w 213"/>
                  <a:gd name="T73" fmla="*/ 75 h 191"/>
                  <a:gd name="T74" fmla="*/ 127 w 213"/>
                  <a:gd name="T75" fmla="*/ 70 h 191"/>
                  <a:gd name="T76" fmla="*/ 142 w 213"/>
                  <a:gd name="T77" fmla="*/ 73 h 191"/>
                  <a:gd name="T78" fmla="*/ 135 w 213"/>
                  <a:gd name="T79" fmla="*/ 64 h 191"/>
                  <a:gd name="T80" fmla="*/ 121 w 213"/>
                  <a:gd name="T81" fmla="*/ 56 h 191"/>
                  <a:gd name="T82" fmla="*/ 122 w 213"/>
                  <a:gd name="T83" fmla="*/ 48 h 191"/>
                  <a:gd name="T84" fmla="*/ 147 w 213"/>
                  <a:gd name="T85" fmla="*/ 43 h 191"/>
                  <a:gd name="T86" fmla="*/ 172 w 213"/>
                  <a:gd name="T87" fmla="*/ 41 h 191"/>
                  <a:gd name="T88" fmla="*/ 186 w 213"/>
                  <a:gd name="T89" fmla="*/ 43 h 191"/>
                  <a:gd name="T90" fmla="*/ 200 w 213"/>
                  <a:gd name="T91" fmla="*/ 38 h 191"/>
                  <a:gd name="T92" fmla="*/ 211 w 213"/>
                  <a:gd name="T93" fmla="*/ 24 h 191"/>
                  <a:gd name="T94" fmla="*/ 211 w 213"/>
                  <a:gd name="T95" fmla="*/ 3 h 191"/>
                  <a:gd name="T96" fmla="*/ 201 w 213"/>
                  <a:gd name="T97" fmla="*/ 0 h 191"/>
                  <a:gd name="T98" fmla="*/ 198 w 213"/>
                  <a:gd name="T99" fmla="*/ 10 h 191"/>
                  <a:gd name="T100" fmla="*/ 191 w 213"/>
                  <a:gd name="T101" fmla="*/ 17 h 191"/>
                  <a:gd name="T102" fmla="*/ 183 w 213"/>
                  <a:gd name="T103" fmla="*/ 22 h 191"/>
                  <a:gd name="T104" fmla="*/ 166 w 213"/>
                  <a:gd name="T105" fmla="*/ 16 h 191"/>
                  <a:gd name="T106" fmla="*/ 151 w 213"/>
                  <a:gd name="T107" fmla="*/ 10 h 191"/>
                  <a:gd name="T108" fmla="*/ 133 w 213"/>
                  <a:gd name="T109" fmla="*/ 22 h 191"/>
                  <a:gd name="T110" fmla="*/ 114 w 213"/>
                  <a:gd name="T111" fmla="*/ 28 h 191"/>
                  <a:gd name="T112" fmla="*/ 100 w 213"/>
                  <a:gd name="T113" fmla="*/ 30 h 191"/>
                  <a:gd name="T114" fmla="*/ 90 w 213"/>
                  <a:gd name="T115" fmla="*/ 39 h 191"/>
                  <a:gd name="T116" fmla="*/ 76 w 213"/>
                  <a:gd name="T117" fmla="*/ 41 h 191"/>
                  <a:gd name="T118" fmla="*/ 62 w 213"/>
                  <a:gd name="T119" fmla="*/ 48 h 191"/>
                  <a:gd name="T120" fmla="*/ 49 w 213"/>
                  <a:gd name="T121" fmla="*/ 48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3" h="191">
                    <a:moveTo>
                      <a:pt x="43" y="47"/>
                    </a:moveTo>
                    <a:lnTo>
                      <a:pt x="39" y="50"/>
                    </a:lnTo>
                    <a:lnTo>
                      <a:pt x="34" y="67"/>
                    </a:lnTo>
                    <a:lnTo>
                      <a:pt x="27" y="82"/>
                    </a:lnTo>
                    <a:lnTo>
                      <a:pt x="25" y="84"/>
                    </a:lnTo>
                    <a:lnTo>
                      <a:pt x="22" y="90"/>
                    </a:lnTo>
                    <a:lnTo>
                      <a:pt x="19" y="95"/>
                    </a:lnTo>
                    <a:lnTo>
                      <a:pt x="12" y="99"/>
                    </a:lnTo>
                    <a:lnTo>
                      <a:pt x="7" y="101"/>
                    </a:lnTo>
                    <a:lnTo>
                      <a:pt x="0" y="101"/>
                    </a:lnTo>
                    <a:lnTo>
                      <a:pt x="9" y="119"/>
                    </a:lnTo>
                    <a:lnTo>
                      <a:pt x="16" y="128"/>
                    </a:lnTo>
                    <a:lnTo>
                      <a:pt x="22" y="128"/>
                    </a:lnTo>
                    <a:lnTo>
                      <a:pt x="28" y="128"/>
                    </a:lnTo>
                    <a:lnTo>
                      <a:pt x="30" y="132"/>
                    </a:lnTo>
                    <a:lnTo>
                      <a:pt x="24" y="137"/>
                    </a:lnTo>
                    <a:lnTo>
                      <a:pt x="24" y="143"/>
                    </a:lnTo>
                    <a:lnTo>
                      <a:pt x="28" y="152"/>
                    </a:lnTo>
                    <a:lnTo>
                      <a:pt x="34" y="159"/>
                    </a:lnTo>
                    <a:lnTo>
                      <a:pt x="38" y="162"/>
                    </a:lnTo>
                    <a:lnTo>
                      <a:pt x="40" y="157"/>
                    </a:lnTo>
                    <a:lnTo>
                      <a:pt x="45" y="156"/>
                    </a:lnTo>
                    <a:lnTo>
                      <a:pt x="52" y="161"/>
                    </a:lnTo>
                    <a:lnTo>
                      <a:pt x="53" y="157"/>
                    </a:lnTo>
                    <a:lnTo>
                      <a:pt x="63" y="158"/>
                    </a:lnTo>
                    <a:lnTo>
                      <a:pt x="79" y="160"/>
                    </a:lnTo>
                    <a:lnTo>
                      <a:pt x="89" y="163"/>
                    </a:lnTo>
                    <a:lnTo>
                      <a:pt x="94" y="168"/>
                    </a:lnTo>
                    <a:lnTo>
                      <a:pt x="99" y="174"/>
                    </a:lnTo>
                    <a:lnTo>
                      <a:pt x="102" y="178"/>
                    </a:lnTo>
                    <a:lnTo>
                      <a:pt x="107" y="174"/>
                    </a:lnTo>
                    <a:lnTo>
                      <a:pt x="113" y="174"/>
                    </a:lnTo>
                    <a:lnTo>
                      <a:pt x="122" y="180"/>
                    </a:lnTo>
                    <a:lnTo>
                      <a:pt x="133" y="190"/>
                    </a:lnTo>
                    <a:lnTo>
                      <a:pt x="136" y="188"/>
                    </a:lnTo>
                    <a:lnTo>
                      <a:pt x="137" y="181"/>
                    </a:lnTo>
                    <a:lnTo>
                      <a:pt x="137" y="173"/>
                    </a:lnTo>
                    <a:lnTo>
                      <a:pt x="136" y="165"/>
                    </a:lnTo>
                    <a:lnTo>
                      <a:pt x="131" y="157"/>
                    </a:lnTo>
                    <a:lnTo>
                      <a:pt x="128" y="159"/>
                    </a:lnTo>
                    <a:lnTo>
                      <a:pt x="120" y="155"/>
                    </a:lnTo>
                    <a:lnTo>
                      <a:pt x="106" y="145"/>
                    </a:lnTo>
                    <a:lnTo>
                      <a:pt x="102" y="142"/>
                    </a:lnTo>
                    <a:lnTo>
                      <a:pt x="93" y="141"/>
                    </a:lnTo>
                    <a:lnTo>
                      <a:pt x="89" y="138"/>
                    </a:lnTo>
                    <a:lnTo>
                      <a:pt x="89" y="134"/>
                    </a:lnTo>
                    <a:lnTo>
                      <a:pt x="94" y="129"/>
                    </a:lnTo>
                    <a:lnTo>
                      <a:pt x="96" y="127"/>
                    </a:lnTo>
                    <a:lnTo>
                      <a:pt x="92" y="123"/>
                    </a:lnTo>
                    <a:lnTo>
                      <a:pt x="90" y="116"/>
                    </a:lnTo>
                    <a:lnTo>
                      <a:pt x="92" y="113"/>
                    </a:lnTo>
                    <a:lnTo>
                      <a:pt x="100" y="121"/>
                    </a:lnTo>
                    <a:lnTo>
                      <a:pt x="106" y="124"/>
                    </a:lnTo>
                    <a:lnTo>
                      <a:pt x="106" y="117"/>
                    </a:lnTo>
                    <a:lnTo>
                      <a:pt x="102" y="110"/>
                    </a:lnTo>
                    <a:lnTo>
                      <a:pt x="94" y="100"/>
                    </a:lnTo>
                    <a:lnTo>
                      <a:pt x="85" y="86"/>
                    </a:lnTo>
                    <a:lnTo>
                      <a:pt x="84" y="79"/>
                    </a:lnTo>
                    <a:lnTo>
                      <a:pt x="83" y="73"/>
                    </a:lnTo>
                    <a:lnTo>
                      <a:pt x="82" y="66"/>
                    </a:lnTo>
                    <a:lnTo>
                      <a:pt x="81" y="60"/>
                    </a:lnTo>
                    <a:lnTo>
                      <a:pt x="87" y="58"/>
                    </a:lnTo>
                    <a:lnTo>
                      <a:pt x="86" y="62"/>
                    </a:lnTo>
                    <a:lnTo>
                      <a:pt x="91" y="69"/>
                    </a:lnTo>
                    <a:lnTo>
                      <a:pt x="95" y="69"/>
                    </a:lnTo>
                    <a:lnTo>
                      <a:pt x="94" y="73"/>
                    </a:lnTo>
                    <a:lnTo>
                      <a:pt x="112" y="90"/>
                    </a:lnTo>
                    <a:lnTo>
                      <a:pt x="112" y="87"/>
                    </a:lnTo>
                    <a:lnTo>
                      <a:pt x="109" y="79"/>
                    </a:lnTo>
                    <a:lnTo>
                      <a:pt x="114" y="77"/>
                    </a:lnTo>
                    <a:lnTo>
                      <a:pt x="122" y="80"/>
                    </a:lnTo>
                    <a:lnTo>
                      <a:pt x="127" y="87"/>
                    </a:lnTo>
                    <a:lnTo>
                      <a:pt x="128" y="82"/>
                    </a:lnTo>
                    <a:lnTo>
                      <a:pt x="121" y="75"/>
                    </a:lnTo>
                    <a:lnTo>
                      <a:pt x="122" y="72"/>
                    </a:lnTo>
                    <a:lnTo>
                      <a:pt x="127" y="70"/>
                    </a:lnTo>
                    <a:lnTo>
                      <a:pt x="139" y="75"/>
                    </a:lnTo>
                    <a:lnTo>
                      <a:pt x="142" y="73"/>
                    </a:lnTo>
                    <a:lnTo>
                      <a:pt x="141" y="68"/>
                    </a:lnTo>
                    <a:lnTo>
                      <a:pt x="135" y="64"/>
                    </a:lnTo>
                    <a:lnTo>
                      <a:pt x="127" y="60"/>
                    </a:lnTo>
                    <a:lnTo>
                      <a:pt x="121" y="56"/>
                    </a:lnTo>
                    <a:lnTo>
                      <a:pt x="120" y="52"/>
                    </a:lnTo>
                    <a:lnTo>
                      <a:pt x="122" y="48"/>
                    </a:lnTo>
                    <a:lnTo>
                      <a:pt x="134" y="47"/>
                    </a:lnTo>
                    <a:lnTo>
                      <a:pt x="147" y="43"/>
                    </a:lnTo>
                    <a:lnTo>
                      <a:pt x="156" y="44"/>
                    </a:lnTo>
                    <a:lnTo>
                      <a:pt x="172" y="41"/>
                    </a:lnTo>
                    <a:lnTo>
                      <a:pt x="175" y="39"/>
                    </a:lnTo>
                    <a:lnTo>
                      <a:pt x="186" y="43"/>
                    </a:lnTo>
                    <a:lnTo>
                      <a:pt x="195" y="48"/>
                    </a:lnTo>
                    <a:lnTo>
                      <a:pt x="200" y="38"/>
                    </a:lnTo>
                    <a:lnTo>
                      <a:pt x="208" y="27"/>
                    </a:lnTo>
                    <a:lnTo>
                      <a:pt x="211" y="24"/>
                    </a:lnTo>
                    <a:lnTo>
                      <a:pt x="212" y="5"/>
                    </a:lnTo>
                    <a:lnTo>
                      <a:pt x="211" y="3"/>
                    </a:lnTo>
                    <a:lnTo>
                      <a:pt x="206" y="0"/>
                    </a:lnTo>
                    <a:lnTo>
                      <a:pt x="201" y="0"/>
                    </a:lnTo>
                    <a:lnTo>
                      <a:pt x="198" y="3"/>
                    </a:lnTo>
                    <a:lnTo>
                      <a:pt x="198" y="10"/>
                    </a:lnTo>
                    <a:lnTo>
                      <a:pt x="199" y="16"/>
                    </a:lnTo>
                    <a:lnTo>
                      <a:pt x="191" y="17"/>
                    </a:lnTo>
                    <a:lnTo>
                      <a:pt x="186" y="21"/>
                    </a:lnTo>
                    <a:lnTo>
                      <a:pt x="183" y="22"/>
                    </a:lnTo>
                    <a:lnTo>
                      <a:pt x="171" y="19"/>
                    </a:lnTo>
                    <a:lnTo>
                      <a:pt x="166" y="16"/>
                    </a:lnTo>
                    <a:lnTo>
                      <a:pt x="160" y="20"/>
                    </a:lnTo>
                    <a:lnTo>
                      <a:pt x="151" y="10"/>
                    </a:lnTo>
                    <a:lnTo>
                      <a:pt x="141" y="17"/>
                    </a:lnTo>
                    <a:lnTo>
                      <a:pt x="133" y="22"/>
                    </a:lnTo>
                    <a:lnTo>
                      <a:pt x="126" y="26"/>
                    </a:lnTo>
                    <a:lnTo>
                      <a:pt x="114" y="28"/>
                    </a:lnTo>
                    <a:lnTo>
                      <a:pt x="106" y="30"/>
                    </a:lnTo>
                    <a:lnTo>
                      <a:pt x="100" y="30"/>
                    </a:lnTo>
                    <a:lnTo>
                      <a:pt x="97" y="31"/>
                    </a:lnTo>
                    <a:lnTo>
                      <a:pt x="90" y="39"/>
                    </a:lnTo>
                    <a:lnTo>
                      <a:pt x="85" y="39"/>
                    </a:lnTo>
                    <a:lnTo>
                      <a:pt x="76" y="41"/>
                    </a:lnTo>
                    <a:lnTo>
                      <a:pt x="67" y="40"/>
                    </a:lnTo>
                    <a:lnTo>
                      <a:pt x="62" y="48"/>
                    </a:lnTo>
                    <a:lnTo>
                      <a:pt x="55" y="48"/>
                    </a:lnTo>
                    <a:lnTo>
                      <a:pt x="49" y="48"/>
                    </a:lnTo>
                    <a:lnTo>
                      <a:pt x="43" y="47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1" name="Freeform 96"/>
              <p:cNvSpPr>
                <a:spLocks/>
              </p:cNvSpPr>
              <p:nvPr/>
            </p:nvSpPr>
            <p:spPr bwMode="auto">
              <a:xfrm>
                <a:off x="3132" y="3033"/>
                <a:ext cx="53" cy="43"/>
              </a:xfrm>
              <a:custGeom>
                <a:avLst/>
                <a:gdLst>
                  <a:gd name="T0" fmla="*/ 4 w 53"/>
                  <a:gd name="T1" fmla="*/ 0 h 43"/>
                  <a:gd name="T2" fmla="*/ 0 w 53"/>
                  <a:gd name="T3" fmla="*/ 3 h 43"/>
                  <a:gd name="T4" fmla="*/ 5 w 53"/>
                  <a:gd name="T5" fmla="*/ 12 h 43"/>
                  <a:gd name="T6" fmla="*/ 12 w 53"/>
                  <a:gd name="T7" fmla="*/ 14 h 43"/>
                  <a:gd name="T8" fmla="*/ 19 w 53"/>
                  <a:gd name="T9" fmla="*/ 22 h 43"/>
                  <a:gd name="T10" fmla="*/ 25 w 53"/>
                  <a:gd name="T11" fmla="*/ 26 h 43"/>
                  <a:gd name="T12" fmla="*/ 36 w 53"/>
                  <a:gd name="T13" fmla="*/ 34 h 43"/>
                  <a:gd name="T14" fmla="*/ 42 w 53"/>
                  <a:gd name="T15" fmla="*/ 37 h 43"/>
                  <a:gd name="T16" fmla="*/ 50 w 53"/>
                  <a:gd name="T17" fmla="*/ 42 h 43"/>
                  <a:gd name="T18" fmla="*/ 52 w 53"/>
                  <a:gd name="T19" fmla="*/ 39 h 43"/>
                  <a:gd name="T20" fmla="*/ 36 w 53"/>
                  <a:gd name="T21" fmla="*/ 27 h 43"/>
                  <a:gd name="T22" fmla="*/ 35 w 53"/>
                  <a:gd name="T23" fmla="*/ 21 h 43"/>
                  <a:gd name="T24" fmla="*/ 33 w 53"/>
                  <a:gd name="T25" fmla="*/ 16 h 43"/>
                  <a:gd name="T26" fmla="*/ 26 w 53"/>
                  <a:gd name="T27" fmla="*/ 9 h 43"/>
                  <a:gd name="T28" fmla="*/ 24 w 53"/>
                  <a:gd name="T29" fmla="*/ 10 h 43"/>
                  <a:gd name="T30" fmla="*/ 15 w 53"/>
                  <a:gd name="T31" fmla="*/ 4 h 43"/>
                  <a:gd name="T32" fmla="*/ 11 w 53"/>
                  <a:gd name="T33" fmla="*/ 1 h 43"/>
                  <a:gd name="T34" fmla="*/ 4 w 53"/>
                  <a:gd name="T35" fmla="*/ 0 h 4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43">
                    <a:moveTo>
                      <a:pt x="4" y="0"/>
                    </a:moveTo>
                    <a:lnTo>
                      <a:pt x="0" y="3"/>
                    </a:lnTo>
                    <a:lnTo>
                      <a:pt x="5" y="12"/>
                    </a:lnTo>
                    <a:lnTo>
                      <a:pt x="12" y="14"/>
                    </a:lnTo>
                    <a:lnTo>
                      <a:pt x="19" y="22"/>
                    </a:lnTo>
                    <a:lnTo>
                      <a:pt x="25" y="26"/>
                    </a:lnTo>
                    <a:lnTo>
                      <a:pt x="36" y="34"/>
                    </a:lnTo>
                    <a:lnTo>
                      <a:pt x="42" y="37"/>
                    </a:lnTo>
                    <a:lnTo>
                      <a:pt x="50" y="42"/>
                    </a:lnTo>
                    <a:lnTo>
                      <a:pt x="52" y="39"/>
                    </a:lnTo>
                    <a:lnTo>
                      <a:pt x="36" y="27"/>
                    </a:lnTo>
                    <a:lnTo>
                      <a:pt x="35" y="21"/>
                    </a:lnTo>
                    <a:lnTo>
                      <a:pt x="33" y="16"/>
                    </a:lnTo>
                    <a:lnTo>
                      <a:pt x="26" y="9"/>
                    </a:lnTo>
                    <a:lnTo>
                      <a:pt x="24" y="10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Freeform 97"/>
              <p:cNvSpPr>
                <a:spLocks/>
              </p:cNvSpPr>
              <p:nvPr/>
            </p:nvSpPr>
            <p:spPr bwMode="auto">
              <a:xfrm>
                <a:off x="3148" y="3177"/>
                <a:ext cx="100" cy="27"/>
              </a:xfrm>
              <a:custGeom>
                <a:avLst/>
                <a:gdLst>
                  <a:gd name="T0" fmla="*/ 21 w 100"/>
                  <a:gd name="T1" fmla="*/ 5 h 27"/>
                  <a:gd name="T2" fmla="*/ 28 w 100"/>
                  <a:gd name="T3" fmla="*/ 1 h 27"/>
                  <a:gd name="T4" fmla="*/ 31 w 100"/>
                  <a:gd name="T5" fmla="*/ 5 h 27"/>
                  <a:gd name="T6" fmla="*/ 34 w 100"/>
                  <a:gd name="T7" fmla="*/ 6 h 27"/>
                  <a:gd name="T8" fmla="*/ 40 w 100"/>
                  <a:gd name="T9" fmla="*/ 3 h 27"/>
                  <a:gd name="T10" fmla="*/ 43 w 100"/>
                  <a:gd name="T11" fmla="*/ 1 h 27"/>
                  <a:gd name="T12" fmla="*/ 59 w 100"/>
                  <a:gd name="T13" fmla="*/ 3 h 27"/>
                  <a:gd name="T14" fmla="*/ 74 w 100"/>
                  <a:gd name="T15" fmla="*/ 2 h 27"/>
                  <a:gd name="T16" fmla="*/ 79 w 100"/>
                  <a:gd name="T17" fmla="*/ 7 h 27"/>
                  <a:gd name="T18" fmla="*/ 79 w 100"/>
                  <a:gd name="T19" fmla="*/ 9 h 27"/>
                  <a:gd name="T20" fmla="*/ 90 w 100"/>
                  <a:gd name="T21" fmla="*/ 8 h 27"/>
                  <a:gd name="T22" fmla="*/ 95 w 100"/>
                  <a:gd name="T23" fmla="*/ 9 h 27"/>
                  <a:gd name="T24" fmla="*/ 99 w 100"/>
                  <a:gd name="T25" fmla="*/ 12 h 27"/>
                  <a:gd name="T26" fmla="*/ 95 w 100"/>
                  <a:gd name="T27" fmla="*/ 17 h 27"/>
                  <a:gd name="T28" fmla="*/ 86 w 100"/>
                  <a:gd name="T29" fmla="*/ 16 h 27"/>
                  <a:gd name="T30" fmla="*/ 80 w 100"/>
                  <a:gd name="T31" fmla="*/ 20 h 27"/>
                  <a:gd name="T32" fmla="*/ 69 w 100"/>
                  <a:gd name="T33" fmla="*/ 20 h 27"/>
                  <a:gd name="T34" fmla="*/ 58 w 100"/>
                  <a:gd name="T35" fmla="*/ 24 h 27"/>
                  <a:gd name="T36" fmla="*/ 49 w 100"/>
                  <a:gd name="T37" fmla="*/ 26 h 27"/>
                  <a:gd name="T38" fmla="*/ 41 w 100"/>
                  <a:gd name="T39" fmla="*/ 22 h 27"/>
                  <a:gd name="T40" fmla="*/ 31 w 100"/>
                  <a:gd name="T41" fmla="*/ 16 h 27"/>
                  <a:gd name="T42" fmla="*/ 22 w 100"/>
                  <a:gd name="T43" fmla="*/ 16 h 27"/>
                  <a:gd name="T44" fmla="*/ 9 w 100"/>
                  <a:gd name="T45" fmla="*/ 13 h 27"/>
                  <a:gd name="T46" fmla="*/ 4 w 100"/>
                  <a:gd name="T47" fmla="*/ 9 h 27"/>
                  <a:gd name="T48" fmla="*/ 0 w 100"/>
                  <a:gd name="T49" fmla="*/ 2 h 27"/>
                  <a:gd name="T50" fmla="*/ 2 w 100"/>
                  <a:gd name="T51" fmla="*/ 0 h 27"/>
                  <a:gd name="T52" fmla="*/ 13 w 100"/>
                  <a:gd name="T53" fmla="*/ 1 h 27"/>
                  <a:gd name="T54" fmla="*/ 21 w 100"/>
                  <a:gd name="T55" fmla="*/ 5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0" h="27">
                    <a:moveTo>
                      <a:pt x="21" y="5"/>
                    </a:moveTo>
                    <a:lnTo>
                      <a:pt x="28" y="1"/>
                    </a:lnTo>
                    <a:lnTo>
                      <a:pt x="31" y="5"/>
                    </a:lnTo>
                    <a:lnTo>
                      <a:pt x="34" y="6"/>
                    </a:lnTo>
                    <a:lnTo>
                      <a:pt x="40" y="3"/>
                    </a:lnTo>
                    <a:lnTo>
                      <a:pt x="43" y="1"/>
                    </a:lnTo>
                    <a:lnTo>
                      <a:pt x="59" y="3"/>
                    </a:lnTo>
                    <a:lnTo>
                      <a:pt x="74" y="2"/>
                    </a:lnTo>
                    <a:lnTo>
                      <a:pt x="79" y="7"/>
                    </a:lnTo>
                    <a:lnTo>
                      <a:pt x="79" y="9"/>
                    </a:lnTo>
                    <a:lnTo>
                      <a:pt x="90" y="8"/>
                    </a:lnTo>
                    <a:lnTo>
                      <a:pt x="95" y="9"/>
                    </a:lnTo>
                    <a:lnTo>
                      <a:pt x="99" y="12"/>
                    </a:lnTo>
                    <a:lnTo>
                      <a:pt x="95" y="17"/>
                    </a:lnTo>
                    <a:lnTo>
                      <a:pt x="86" y="16"/>
                    </a:lnTo>
                    <a:lnTo>
                      <a:pt x="80" y="20"/>
                    </a:lnTo>
                    <a:lnTo>
                      <a:pt x="69" y="20"/>
                    </a:lnTo>
                    <a:lnTo>
                      <a:pt x="58" y="24"/>
                    </a:lnTo>
                    <a:lnTo>
                      <a:pt x="49" y="26"/>
                    </a:lnTo>
                    <a:lnTo>
                      <a:pt x="41" y="22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9" y="13"/>
                    </a:lnTo>
                    <a:lnTo>
                      <a:pt x="4" y="9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" y="1"/>
                    </a:lnTo>
                    <a:lnTo>
                      <a:pt x="21" y="5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" name="Freeform 98"/>
              <p:cNvSpPr>
                <a:spLocks/>
              </p:cNvSpPr>
              <p:nvPr/>
            </p:nvSpPr>
            <p:spPr bwMode="auto">
              <a:xfrm>
                <a:off x="3190" y="298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6 w 17"/>
                  <a:gd name="T3" fmla="*/ 0 h 17"/>
                  <a:gd name="T4" fmla="*/ 1 w 17"/>
                  <a:gd name="T5" fmla="*/ 3 h 17"/>
                  <a:gd name="T6" fmla="*/ 0 w 17"/>
                  <a:gd name="T7" fmla="*/ 8 h 17"/>
                  <a:gd name="T8" fmla="*/ 0 w 17"/>
                  <a:gd name="T9" fmla="*/ 14 h 17"/>
                  <a:gd name="T10" fmla="*/ 5 w 17"/>
                  <a:gd name="T11" fmla="*/ 16 h 17"/>
                  <a:gd name="T12" fmla="*/ 13 w 17"/>
                  <a:gd name="T13" fmla="*/ 9 h 17"/>
                  <a:gd name="T14" fmla="*/ 16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6" y="0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5" y="16"/>
                    </a:lnTo>
                    <a:lnTo>
                      <a:pt x="13" y="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Freeform 99"/>
              <p:cNvSpPr>
                <a:spLocks/>
              </p:cNvSpPr>
              <p:nvPr/>
            </p:nvSpPr>
            <p:spPr bwMode="auto">
              <a:xfrm>
                <a:off x="3291" y="3111"/>
                <a:ext cx="21" cy="17"/>
              </a:xfrm>
              <a:custGeom>
                <a:avLst/>
                <a:gdLst>
                  <a:gd name="T0" fmla="*/ 20 w 21"/>
                  <a:gd name="T1" fmla="*/ 4 h 17"/>
                  <a:gd name="T2" fmla="*/ 11 w 21"/>
                  <a:gd name="T3" fmla="*/ 16 h 17"/>
                  <a:gd name="T4" fmla="*/ 4 w 21"/>
                  <a:gd name="T5" fmla="*/ 16 h 17"/>
                  <a:gd name="T6" fmla="*/ 0 w 21"/>
                  <a:gd name="T7" fmla="*/ 11 h 17"/>
                  <a:gd name="T8" fmla="*/ 3 w 21"/>
                  <a:gd name="T9" fmla="*/ 1 h 17"/>
                  <a:gd name="T10" fmla="*/ 12 w 21"/>
                  <a:gd name="T11" fmla="*/ 0 h 17"/>
                  <a:gd name="T12" fmla="*/ 20 w 21"/>
                  <a:gd name="T13" fmla="*/ 4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20" y="4"/>
                    </a:moveTo>
                    <a:lnTo>
                      <a:pt x="11" y="16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3" y="1"/>
                    </a:lnTo>
                    <a:lnTo>
                      <a:pt x="12" y="0"/>
                    </a:lnTo>
                    <a:lnTo>
                      <a:pt x="20" y="4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5" name="Freeform 100"/>
              <p:cNvSpPr>
                <a:spLocks/>
              </p:cNvSpPr>
              <p:nvPr/>
            </p:nvSpPr>
            <p:spPr bwMode="auto">
              <a:xfrm>
                <a:off x="3294" y="3136"/>
                <a:ext cx="21" cy="18"/>
              </a:xfrm>
              <a:custGeom>
                <a:avLst/>
                <a:gdLst>
                  <a:gd name="T0" fmla="*/ 20 w 21"/>
                  <a:gd name="T1" fmla="*/ 0 h 18"/>
                  <a:gd name="T2" fmla="*/ 20 w 21"/>
                  <a:gd name="T3" fmla="*/ 5 h 18"/>
                  <a:gd name="T4" fmla="*/ 8 w 21"/>
                  <a:gd name="T5" fmla="*/ 14 h 18"/>
                  <a:gd name="T6" fmla="*/ 2 w 21"/>
                  <a:gd name="T7" fmla="*/ 17 h 18"/>
                  <a:gd name="T8" fmla="*/ 0 w 21"/>
                  <a:gd name="T9" fmla="*/ 16 h 18"/>
                  <a:gd name="T10" fmla="*/ 2 w 21"/>
                  <a:gd name="T11" fmla="*/ 10 h 18"/>
                  <a:gd name="T12" fmla="*/ 10 w 21"/>
                  <a:gd name="T13" fmla="*/ 3 h 18"/>
                  <a:gd name="T14" fmla="*/ 20 w 21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18">
                    <a:moveTo>
                      <a:pt x="20" y="0"/>
                    </a:moveTo>
                    <a:lnTo>
                      <a:pt x="20" y="5"/>
                    </a:lnTo>
                    <a:lnTo>
                      <a:pt x="8" y="14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10" y="3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Freeform 101"/>
              <p:cNvSpPr>
                <a:spLocks/>
              </p:cNvSpPr>
              <p:nvPr/>
            </p:nvSpPr>
            <p:spPr bwMode="auto">
              <a:xfrm>
                <a:off x="3218" y="3005"/>
                <a:ext cx="26" cy="20"/>
              </a:xfrm>
              <a:custGeom>
                <a:avLst/>
                <a:gdLst>
                  <a:gd name="T0" fmla="*/ 14 w 26"/>
                  <a:gd name="T1" fmla="*/ 0 h 20"/>
                  <a:gd name="T2" fmla="*/ 25 w 26"/>
                  <a:gd name="T3" fmla="*/ 13 h 20"/>
                  <a:gd name="T4" fmla="*/ 23 w 26"/>
                  <a:gd name="T5" fmla="*/ 17 h 20"/>
                  <a:gd name="T6" fmla="*/ 17 w 26"/>
                  <a:gd name="T7" fmla="*/ 19 h 20"/>
                  <a:gd name="T8" fmla="*/ 16 w 26"/>
                  <a:gd name="T9" fmla="*/ 14 h 20"/>
                  <a:gd name="T10" fmla="*/ 14 w 26"/>
                  <a:gd name="T11" fmla="*/ 12 h 20"/>
                  <a:gd name="T12" fmla="*/ 10 w 26"/>
                  <a:gd name="T13" fmla="*/ 14 h 20"/>
                  <a:gd name="T14" fmla="*/ 5 w 26"/>
                  <a:gd name="T15" fmla="*/ 11 h 20"/>
                  <a:gd name="T16" fmla="*/ 3 w 26"/>
                  <a:gd name="T17" fmla="*/ 9 h 20"/>
                  <a:gd name="T18" fmla="*/ 6 w 26"/>
                  <a:gd name="T19" fmla="*/ 7 h 20"/>
                  <a:gd name="T20" fmla="*/ 1 w 26"/>
                  <a:gd name="T21" fmla="*/ 10 h 20"/>
                  <a:gd name="T22" fmla="*/ 0 w 26"/>
                  <a:gd name="T23" fmla="*/ 7 h 20"/>
                  <a:gd name="T24" fmla="*/ 7 w 26"/>
                  <a:gd name="T25" fmla="*/ 4 h 20"/>
                  <a:gd name="T26" fmla="*/ 14 w 26"/>
                  <a:gd name="T27" fmla="*/ 0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20">
                    <a:moveTo>
                      <a:pt x="14" y="0"/>
                    </a:moveTo>
                    <a:lnTo>
                      <a:pt x="25" y="13"/>
                    </a:lnTo>
                    <a:lnTo>
                      <a:pt x="23" y="17"/>
                    </a:lnTo>
                    <a:lnTo>
                      <a:pt x="17" y="19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0" y="14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18" name="Group 102"/>
            <p:cNvGrpSpPr>
              <a:grpSpLocks/>
            </p:cNvGrpSpPr>
            <p:nvPr/>
          </p:nvGrpSpPr>
          <p:grpSpPr bwMode="auto">
            <a:xfrm>
              <a:off x="2308" y="2451"/>
              <a:ext cx="376" cy="447"/>
              <a:chOff x="2308" y="2451"/>
              <a:chExt cx="376" cy="447"/>
            </a:xfrm>
          </p:grpSpPr>
          <p:sp>
            <p:nvSpPr>
              <p:cNvPr id="19556" name="Freeform 103"/>
              <p:cNvSpPr>
                <a:spLocks/>
              </p:cNvSpPr>
              <p:nvPr/>
            </p:nvSpPr>
            <p:spPr bwMode="auto">
              <a:xfrm>
                <a:off x="2650" y="2837"/>
                <a:ext cx="34" cy="61"/>
              </a:xfrm>
              <a:custGeom>
                <a:avLst/>
                <a:gdLst>
                  <a:gd name="T0" fmla="*/ 33 w 34"/>
                  <a:gd name="T1" fmla="*/ 0 h 61"/>
                  <a:gd name="T2" fmla="*/ 23 w 34"/>
                  <a:gd name="T3" fmla="*/ 13 h 61"/>
                  <a:gd name="T4" fmla="*/ 10 w 34"/>
                  <a:gd name="T5" fmla="*/ 13 h 61"/>
                  <a:gd name="T6" fmla="*/ 0 w 34"/>
                  <a:gd name="T7" fmla="*/ 20 h 61"/>
                  <a:gd name="T8" fmla="*/ 2 w 34"/>
                  <a:gd name="T9" fmla="*/ 31 h 61"/>
                  <a:gd name="T10" fmla="*/ 2 w 34"/>
                  <a:gd name="T11" fmla="*/ 48 h 61"/>
                  <a:gd name="T12" fmla="*/ 10 w 34"/>
                  <a:gd name="T13" fmla="*/ 60 h 61"/>
                  <a:gd name="T14" fmla="*/ 19 w 34"/>
                  <a:gd name="T15" fmla="*/ 57 h 61"/>
                  <a:gd name="T16" fmla="*/ 21 w 34"/>
                  <a:gd name="T17" fmla="*/ 50 h 61"/>
                  <a:gd name="T18" fmla="*/ 30 w 34"/>
                  <a:gd name="T19" fmla="*/ 33 h 61"/>
                  <a:gd name="T20" fmla="*/ 30 w 34"/>
                  <a:gd name="T21" fmla="*/ 23 h 61"/>
                  <a:gd name="T22" fmla="*/ 33 w 34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61">
                    <a:moveTo>
                      <a:pt x="33" y="0"/>
                    </a:moveTo>
                    <a:lnTo>
                      <a:pt x="23" y="13"/>
                    </a:lnTo>
                    <a:lnTo>
                      <a:pt x="10" y="13"/>
                    </a:lnTo>
                    <a:lnTo>
                      <a:pt x="0" y="20"/>
                    </a:lnTo>
                    <a:lnTo>
                      <a:pt x="2" y="31"/>
                    </a:lnTo>
                    <a:lnTo>
                      <a:pt x="2" y="48"/>
                    </a:lnTo>
                    <a:lnTo>
                      <a:pt x="10" y="60"/>
                    </a:lnTo>
                    <a:lnTo>
                      <a:pt x="19" y="57"/>
                    </a:lnTo>
                    <a:lnTo>
                      <a:pt x="21" y="50"/>
                    </a:lnTo>
                    <a:lnTo>
                      <a:pt x="30" y="33"/>
                    </a:lnTo>
                    <a:lnTo>
                      <a:pt x="30" y="23"/>
                    </a:lnTo>
                    <a:lnTo>
                      <a:pt x="33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7" name="Freeform 104"/>
              <p:cNvSpPr>
                <a:spLocks/>
              </p:cNvSpPr>
              <p:nvPr/>
            </p:nvSpPr>
            <p:spPr bwMode="auto">
              <a:xfrm>
                <a:off x="2308" y="2451"/>
                <a:ext cx="376" cy="368"/>
              </a:xfrm>
              <a:custGeom>
                <a:avLst/>
                <a:gdLst>
                  <a:gd name="T0" fmla="*/ 6 w 376"/>
                  <a:gd name="T1" fmla="*/ 71 h 368"/>
                  <a:gd name="T2" fmla="*/ 7 w 376"/>
                  <a:gd name="T3" fmla="*/ 86 h 368"/>
                  <a:gd name="T4" fmla="*/ 37 w 376"/>
                  <a:gd name="T5" fmla="*/ 109 h 368"/>
                  <a:gd name="T6" fmla="*/ 60 w 376"/>
                  <a:gd name="T7" fmla="*/ 123 h 368"/>
                  <a:gd name="T8" fmla="*/ 58 w 376"/>
                  <a:gd name="T9" fmla="*/ 143 h 368"/>
                  <a:gd name="T10" fmla="*/ 72 w 376"/>
                  <a:gd name="T11" fmla="*/ 172 h 368"/>
                  <a:gd name="T12" fmla="*/ 78 w 376"/>
                  <a:gd name="T13" fmla="*/ 211 h 368"/>
                  <a:gd name="T14" fmla="*/ 65 w 376"/>
                  <a:gd name="T15" fmla="*/ 211 h 368"/>
                  <a:gd name="T16" fmla="*/ 57 w 376"/>
                  <a:gd name="T17" fmla="*/ 232 h 368"/>
                  <a:gd name="T18" fmla="*/ 49 w 376"/>
                  <a:gd name="T19" fmla="*/ 252 h 368"/>
                  <a:gd name="T20" fmla="*/ 28 w 376"/>
                  <a:gd name="T21" fmla="*/ 287 h 368"/>
                  <a:gd name="T22" fmla="*/ 29 w 376"/>
                  <a:gd name="T23" fmla="*/ 304 h 368"/>
                  <a:gd name="T24" fmla="*/ 80 w 376"/>
                  <a:gd name="T25" fmla="*/ 337 h 368"/>
                  <a:gd name="T26" fmla="*/ 122 w 376"/>
                  <a:gd name="T27" fmla="*/ 357 h 368"/>
                  <a:gd name="T28" fmla="*/ 160 w 376"/>
                  <a:gd name="T29" fmla="*/ 367 h 368"/>
                  <a:gd name="T30" fmla="*/ 174 w 376"/>
                  <a:gd name="T31" fmla="*/ 339 h 368"/>
                  <a:gd name="T32" fmla="*/ 208 w 376"/>
                  <a:gd name="T33" fmla="*/ 327 h 368"/>
                  <a:gd name="T34" fmla="*/ 232 w 376"/>
                  <a:gd name="T35" fmla="*/ 340 h 368"/>
                  <a:gd name="T36" fmla="*/ 266 w 376"/>
                  <a:gd name="T37" fmla="*/ 357 h 368"/>
                  <a:gd name="T38" fmla="*/ 297 w 376"/>
                  <a:gd name="T39" fmla="*/ 350 h 368"/>
                  <a:gd name="T40" fmla="*/ 320 w 376"/>
                  <a:gd name="T41" fmla="*/ 326 h 368"/>
                  <a:gd name="T42" fmla="*/ 306 w 376"/>
                  <a:gd name="T43" fmla="*/ 316 h 368"/>
                  <a:gd name="T44" fmla="*/ 304 w 376"/>
                  <a:gd name="T45" fmla="*/ 283 h 368"/>
                  <a:gd name="T46" fmla="*/ 312 w 376"/>
                  <a:gd name="T47" fmla="*/ 252 h 368"/>
                  <a:gd name="T48" fmla="*/ 312 w 376"/>
                  <a:gd name="T49" fmla="*/ 223 h 368"/>
                  <a:gd name="T50" fmla="*/ 296 w 376"/>
                  <a:gd name="T51" fmla="*/ 224 h 368"/>
                  <a:gd name="T52" fmla="*/ 289 w 376"/>
                  <a:gd name="T53" fmla="*/ 220 h 368"/>
                  <a:gd name="T54" fmla="*/ 306 w 376"/>
                  <a:gd name="T55" fmla="*/ 200 h 368"/>
                  <a:gd name="T56" fmla="*/ 333 w 376"/>
                  <a:gd name="T57" fmla="*/ 174 h 368"/>
                  <a:gd name="T58" fmla="*/ 346 w 376"/>
                  <a:gd name="T59" fmla="*/ 161 h 368"/>
                  <a:gd name="T60" fmla="*/ 357 w 376"/>
                  <a:gd name="T61" fmla="*/ 137 h 368"/>
                  <a:gd name="T62" fmla="*/ 375 w 376"/>
                  <a:gd name="T63" fmla="*/ 115 h 368"/>
                  <a:gd name="T64" fmla="*/ 354 w 376"/>
                  <a:gd name="T65" fmla="*/ 105 h 368"/>
                  <a:gd name="T66" fmla="*/ 328 w 376"/>
                  <a:gd name="T67" fmla="*/ 96 h 368"/>
                  <a:gd name="T68" fmla="*/ 310 w 376"/>
                  <a:gd name="T69" fmla="*/ 80 h 368"/>
                  <a:gd name="T70" fmla="*/ 286 w 376"/>
                  <a:gd name="T71" fmla="*/ 59 h 368"/>
                  <a:gd name="T72" fmla="*/ 265 w 376"/>
                  <a:gd name="T73" fmla="*/ 37 h 368"/>
                  <a:gd name="T74" fmla="*/ 250 w 376"/>
                  <a:gd name="T75" fmla="*/ 15 h 368"/>
                  <a:gd name="T76" fmla="*/ 218 w 376"/>
                  <a:gd name="T77" fmla="*/ 1 h 368"/>
                  <a:gd name="T78" fmla="*/ 205 w 376"/>
                  <a:gd name="T79" fmla="*/ 17 h 368"/>
                  <a:gd name="T80" fmla="*/ 156 w 376"/>
                  <a:gd name="T81" fmla="*/ 43 h 368"/>
                  <a:gd name="T82" fmla="*/ 131 w 376"/>
                  <a:gd name="T83" fmla="*/ 51 h 368"/>
                  <a:gd name="T84" fmla="*/ 108 w 376"/>
                  <a:gd name="T85" fmla="*/ 38 h 368"/>
                  <a:gd name="T86" fmla="*/ 98 w 376"/>
                  <a:gd name="T87" fmla="*/ 28 h 368"/>
                  <a:gd name="T88" fmla="*/ 101 w 376"/>
                  <a:gd name="T89" fmla="*/ 41 h 368"/>
                  <a:gd name="T90" fmla="*/ 97 w 376"/>
                  <a:gd name="T91" fmla="*/ 56 h 368"/>
                  <a:gd name="T92" fmla="*/ 90 w 376"/>
                  <a:gd name="T93" fmla="*/ 67 h 368"/>
                  <a:gd name="T94" fmla="*/ 70 w 376"/>
                  <a:gd name="T95" fmla="*/ 62 h 368"/>
                  <a:gd name="T96" fmla="*/ 46 w 376"/>
                  <a:gd name="T97" fmla="*/ 47 h 368"/>
                  <a:gd name="T98" fmla="*/ 29 w 376"/>
                  <a:gd name="T99" fmla="*/ 53 h 36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76" h="368">
                    <a:moveTo>
                      <a:pt x="7" y="52"/>
                    </a:moveTo>
                    <a:lnTo>
                      <a:pt x="10" y="61"/>
                    </a:lnTo>
                    <a:lnTo>
                      <a:pt x="7" y="68"/>
                    </a:lnTo>
                    <a:lnTo>
                      <a:pt x="6" y="71"/>
                    </a:lnTo>
                    <a:lnTo>
                      <a:pt x="0" y="69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7" y="86"/>
                    </a:lnTo>
                    <a:lnTo>
                      <a:pt x="15" y="83"/>
                    </a:lnTo>
                    <a:lnTo>
                      <a:pt x="26" y="95"/>
                    </a:lnTo>
                    <a:lnTo>
                      <a:pt x="30" y="103"/>
                    </a:lnTo>
                    <a:lnTo>
                      <a:pt x="37" y="109"/>
                    </a:lnTo>
                    <a:lnTo>
                      <a:pt x="45" y="109"/>
                    </a:lnTo>
                    <a:lnTo>
                      <a:pt x="49" y="116"/>
                    </a:lnTo>
                    <a:lnTo>
                      <a:pt x="56" y="122"/>
                    </a:lnTo>
                    <a:lnTo>
                      <a:pt x="60" y="123"/>
                    </a:lnTo>
                    <a:lnTo>
                      <a:pt x="61" y="126"/>
                    </a:lnTo>
                    <a:lnTo>
                      <a:pt x="59" y="132"/>
                    </a:lnTo>
                    <a:lnTo>
                      <a:pt x="59" y="138"/>
                    </a:lnTo>
                    <a:lnTo>
                      <a:pt x="58" y="143"/>
                    </a:lnTo>
                    <a:lnTo>
                      <a:pt x="56" y="152"/>
                    </a:lnTo>
                    <a:lnTo>
                      <a:pt x="63" y="161"/>
                    </a:lnTo>
                    <a:lnTo>
                      <a:pt x="72" y="168"/>
                    </a:lnTo>
                    <a:lnTo>
                      <a:pt x="72" y="172"/>
                    </a:lnTo>
                    <a:lnTo>
                      <a:pt x="71" y="188"/>
                    </a:lnTo>
                    <a:lnTo>
                      <a:pt x="69" y="201"/>
                    </a:lnTo>
                    <a:lnTo>
                      <a:pt x="71" y="206"/>
                    </a:lnTo>
                    <a:lnTo>
                      <a:pt x="78" y="211"/>
                    </a:lnTo>
                    <a:lnTo>
                      <a:pt x="78" y="222"/>
                    </a:lnTo>
                    <a:lnTo>
                      <a:pt x="78" y="230"/>
                    </a:lnTo>
                    <a:lnTo>
                      <a:pt x="70" y="219"/>
                    </a:lnTo>
                    <a:lnTo>
                      <a:pt x="65" y="211"/>
                    </a:lnTo>
                    <a:lnTo>
                      <a:pt x="62" y="213"/>
                    </a:lnTo>
                    <a:lnTo>
                      <a:pt x="64" y="219"/>
                    </a:lnTo>
                    <a:lnTo>
                      <a:pt x="61" y="225"/>
                    </a:lnTo>
                    <a:lnTo>
                      <a:pt x="57" y="232"/>
                    </a:lnTo>
                    <a:lnTo>
                      <a:pt x="54" y="236"/>
                    </a:lnTo>
                    <a:lnTo>
                      <a:pt x="58" y="240"/>
                    </a:lnTo>
                    <a:lnTo>
                      <a:pt x="55" y="245"/>
                    </a:lnTo>
                    <a:lnTo>
                      <a:pt x="49" y="252"/>
                    </a:lnTo>
                    <a:lnTo>
                      <a:pt x="48" y="257"/>
                    </a:lnTo>
                    <a:lnTo>
                      <a:pt x="44" y="263"/>
                    </a:lnTo>
                    <a:lnTo>
                      <a:pt x="34" y="275"/>
                    </a:lnTo>
                    <a:lnTo>
                      <a:pt x="28" y="287"/>
                    </a:lnTo>
                    <a:lnTo>
                      <a:pt x="28" y="289"/>
                    </a:lnTo>
                    <a:lnTo>
                      <a:pt x="31" y="292"/>
                    </a:lnTo>
                    <a:lnTo>
                      <a:pt x="28" y="298"/>
                    </a:lnTo>
                    <a:lnTo>
                      <a:pt x="29" y="304"/>
                    </a:lnTo>
                    <a:lnTo>
                      <a:pt x="35" y="313"/>
                    </a:lnTo>
                    <a:lnTo>
                      <a:pt x="58" y="325"/>
                    </a:lnTo>
                    <a:lnTo>
                      <a:pt x="74" y="339"/>
                    </a:lnTo>
                    <a:lnTo>
                      <a:pt x="80" y="337"/>
                    </a:lnTo>
                    <a:lnTo>
                      <a:pt x="88" y="334"/>
                    </a:lnTo>
                    <a:lnTo>
                      <a:pt x="116" y="346"/>
                    </a:lnTo>
                    <a:lnTo>
                      <a:pt x="120" y="350"/>
                    </a:lnTo>
                    <a:lnTo>
                      <a:pt x="122" y="357"/>
                    </a:lnTo>
                    <a:lnTo>
                      <a:pt x="127" y="360"/>
                    </a:lnTo>
                    <a:lnTo>
                      <a:pt x="134" y="361"/>
                    </a:lnTo>
                    <a:lnTo>
                      <a:pt x="144" y="366"/>
                    </a:lnTo>
                    <a:lnTo>
                      <a:pt x="160" y="367"/>
                    </a:lnTo>
                    <a:lnTo>
                      <a:pt x="165" y="361"/>
                    </a:lnTo>
                    <a:lnTo>
                      <a:pt x="166" y="353"/>
                    </a:lnTo>
                    <a:lnTo>
                      <a:pt x="166" y="346"/>
                    </a:lnTo>
                    <a:lnTo>
                      <a:pt x="174" y="339"/>
                    </a:lnTo>
                    <a:lnTo>
                      <a:pt x="187" y="332"/>
                    </a:lnTo>
                    <a:lnTo>
                      <a:pt x="194" y="331"/>
                    </a:lnTo>
                    <a:lnTo>
                      <a:pt x="201" y="327"/>
                    </a:lnTo>
                    <a:lnTo>
                      <a:pt x="208" y="327"/>
                    </a:lnTo>
                    <a:lnTo>
                      <a:pt x="215" y="332"/>
                    </a:lnTo>
                    <a:lnTo>
                      <a:pt x="220" y="338"/>
                    </a:lnTo>
                    <a:lnTo>
                      <a:pt x="227" y="338"/>
                    </a:lnTo>
                    <a:lnTo>
                      <a:pt x="232" y="340"/>
                    </a:lnTo>
                    <a:lnTo>
                      <a:pt x="243" y="341"/>
                    </a:lnTo>
                    <a:lnTo>
                      <a:pt x="250" y="350"/>
                    </a:lnTo>
                    <a:lnTo>
                      <a:pt x="257" y="354"/>
                    </a:lnTo>
                    <a:lnTo>
                      <a:pt x="266" y="357"/>
                    </a:lnTo>
                    <a:lnTo>
                      <a:pt x="274" y="362"/>
                    </a:lnTo>
                    <a:lnTo>
                      <a:pt x="278" y="363"/>
                    </a:lnTo>
                    <a:lnTo>
                      <a:pt x="290" y="351"/>
                    </a:lnTo>
                    <a:lnTo>
                      <a:pt x="297" y="350"/>
                    </a:lnTo>
                    <a:lnTo>
                      <a:pt x="303" y="346"/>
                    </a:lnTo>
                    <a:lnTo>
                      <a:pt x="310" y="340"/>
                    </a:lnTo>
                    <a:lnTo>
                      <a:pt x="321" y="339"/>
                    </a:lnTo>
                    <a:lnTo>
                      <a:pt x="320" y="326"/>
                    </a:lnTo>
                    <a:lnTo>
                      <a:pt x="318" y="322"/>
                    </a:lnTo>
                    <a:lnTo>
                      <a:pt x="313" y="316"/>
                    </a:lnTo>
                    <a:lnTo>
                      <a:pt x="310" y="317"/>
                    </a:lnTo>
                    <a:lnTo>
                      <a:pt x="306" y="316"/>
                    </a:lnTo>
                    <a:lnTo>
                      <a:pt x="303" y="311"/>
                    </a:lnTo>
                    <a:lnTo>
                      <a:pt x="302" y="298"/>
                    </a:lnTo>
                    <a:lnTo>
                      <a:pt x="309" y="290"/>
                    </a:lnTo>
                    <a:lnTo>
                      <a:pt x="304" y="283"/>
                    </a:lnTo>
                    <a:lnTo>
                      <a:pt x="304" y="280"/>
                    </a:lnTo>
                    <a:lnTo>
                      <a:pt x="314" y="269"/>
                    </a:lnTo>
                    <a:lnTo>
                      <a:pt x="314" y="265"/>
                    </a:lnTo>
                    <a:lnTo>
                      <a:pt x="312" y="252"/>
                    </a:lnTo>
                    <a:lnTo>
                      <a:pt x="319" y="245"/>
                    </a:lnTo>
                    <a:lnTo>
                      <a:pt x="313" y="238"/>
                    </a:lnTo>
                    <a:lnTo>
                      <a:pt x="313" y="233"/>
                    </a:lnTo>
                    <a:lnTo>
                      <a:pt x="312" y="223"/>
                    </a:lnTo>
                    <a:lnTo>
                      <a:pt x="310" y="221"/>
                    </a:lnTo>
                    <a:lnTo>
                      <a:pt x="304" y="221"/>
                    </a:lnTo>
                    <a:lnTo>
                      <a:pt x="298" y="222"/>
                    </a:lnTo>
                    <a:lnTo>
                      <a:pt x="296" y="224"/>
                    </a:lnTo>
                    <a:lnTo>
                      <a:pt x="292" y="228"/>
                    </a:lnTo>
                    <a:lnTo>
                      <a:pt x="287" y="230"/>
                    </a:lnTo>
                    <a:lnTo>
                      <a:pt x="285" y="224"/>
                    </a:lnTo>
                    <a:lnTo>
                      <a:pt x="289" y="220"/>
                    </a:lnTo>
                    <a:lnTo>
                      <a:pt x="291" y="216"/>
                    </a:lnTo>
                    <a:lnTo>
                      <a:pt x="291" y="211"/>
                    </a:lnTo>
                    <a:lnTo>
                      <a:pt x="301" y="202"/>
                    </a:lnTo>
                    <a:lnTo>
                      <a:pt x="306" y="200"/>
                    </a:lnTo>
                    <a:lnTo>
                      <a:pt x="307" y="192"/>
                    </a:lnTo>
                    <a:lnTo>
                      <a:pt x="312" y="186"/>
                    </a:lnTo>
                    <a:lnTo>
                      <a:pt x="328" y="174"/>
                    </a:lnTo>
                    <a:lnTo>
                      <a:pt x="333" y="174"/>
                    </a:lnTo>
                    <a:lnTo>
                      <a:pt x="335" y="170"/>
                    </a:lnTo>
                    <a:lnTo>
                      <a:pt x="340" y="164"/>
                    </a:lnTo>
                    <a:lnTo>
                      <a:pt x="344" y="164"/>
                    </a:lnTo>
                    <a:lnTo>
                      <a:pt x="346" y="161"/>
                    </a:lnTo>
                    <a:lnTo>
                      <a:pt x="349" y="159"/>
                    </a:lnTo>
                    <a:lnTo>
                      <a:pt x="353" y="153"/>
                    </a:lnTo>
                    <a:lnTo>
                      <a:pt x="356" y="143"/>
                    </a:lnTo>
                    <a:lnTo>
                      <a:pt x="357" y="137"/>
                    </a:lnTo>
                    <a:lnTo>
                      <a:pt x="357" y="131"/>
                    </a:lnTo>
                    <a:lnTo>
                      <a:pt x="363" y="124"/>
                    </a:lnTo>
                    <a:lnTo>
                      <a:pt x="371" y="119"/>
                    </a:lnTo>
                    <a:lnTo>
                      <a:pt x="375" y="115"/>
                    </a:lnTo>
                    <a:lnTo>
                      <a:pt x="375" y="113"/>
                    </a:lnTo>
                    <a:lnTo>
                      <a:pt x="368" y="108"/>
                    </a:lnTo>
                    <a:lnTo>
                      <a:pt x="365" y="106"/>
                    </a:lnTo>
                    <a:lnTo>
                      <a:pt x="354" y="105"/>
                    </a:lnTo>
                    <a:lnTo>
                      <a:pt x="341" y="103"/>
                    </a:lnTo>
                    <a:lnTo>
                      <a:pt x="337" y="102"/>
                    </a:lnTo>
                    <a:lnTo>
                      <a:pt x="333" y="100"/>
                    </a:lnTo>
                    <a:lnTo>
                      <a:pt x="328" y="96"/>
                    </a:lnTo>
                    <a:lnTo>
                      <a:pt x="324" y="88"/>
                    </a:lnTo>
                    <a:lnTo>
                      <a:pt x="321" y="84"/>
                    </a:lnTo>
                    <a:lnTo>
                      <a:pt x="316" y="82"/>
                    </a:lnTo>
                    <a:lnTo>
                      <a:pt x="310" y="80"/>
                    </a:lnTo>
                    <a:lnTo>
                      <a:pt x="308" y="79"/>
                    </a:lnTo>
                    <a:lnTo>
                      <a:pt x="301" y="73"/>
                    </a:lnTo>
                    <a:lnTo>
                      <a:pt x="291" y="65"/>
                    </a:lnTo>
                    <a:lnTo>
                      <a:pt x="286" y="59"/>
                    </a:lnTo>
                    <a:lnTo>
                      <a:pt x="279" y="57"/>
                    </a:lnTo>
                    <a:lnTo>
                      <a:pt x="276" y="54"/>
                    </a:lnTo>
                    <a:lnTo>
                      <a:pt x="273" y="47"/>
                    </a:lnTo>
                    <a:lnTo>
                      <a:pt x="265" y="37"/>
                    </a:lnTo>
                    <a:lnTo>
                      <a:pt x="263" y="31"/>
                    </a:lnTo>
                    <a:lnTo>
                      <a:pt x="257" y="25"/>
                    </a:lnTo>
                    <a:lnTo>
                      <a:pt x="254" y="19"/>
                    </a:lnTo>
                    <a:lnTo>
                      <a:pt x="250" y="15"/>
                    </a:lnTo>
                    <a:lnTo>
                      <a:pt x="244" y="10"/>
                    </a:lnTo>
                    <a:lnTo>
                      <a:pt x="238" y="3"/>
                    </a:lnTo>
                    <a:lnTo>
                      <a:pt x="232" y="0"/>
                    </a:lnTo>
                    <a:lnTo>
                      <a:pt x="218" y="1"/>
                    </a:lnTo>
                    <a:lnTo>
                      <a:pt x="213" y="1"/>
                    </a:lnTo>
                    <a:lnTo>
                      <a:pt x="206" y="6"/>
                    </a:lnTo>
                    <a:lnTo>
                      <a:pt x="210" y="11"/>
                    </a:lnTo>
                    <a:lnTo>
                      <a:pt x="205" y="17"/>
                    </a:lnTo>
                    <a:lnTo>
                      <a:pt x="191" y="34"/>
                    </a:lnTo>
                    <a:lnTo>
                      <a:pt x="184" y="38"/>
                    </a:lnTo>
                    <a:lnTo>
                      <a:pt x="165" y="40"/>
                    </a:lnTo>
                    <a:lnTo>
                      <a:pt x="156" y="43"/>
                    </a:lnTo>
                    <a:lnTo>
                      <a:pt x="152" y="47"/>
                    </a:lnTo>
                    <a:lnTo>
                      <a:pt x="150" y="51"/>
                    </a:lnTo>
                    <a:lnTo>
                      <a:pt x="143" y="49"/>
                    </a:lnTo>
                    <a:lnTo>
                      <a:pt x="131" y="51"/>
                    </a:lnTo>
                    <a:lnTo>
                      <a:pt x="123" y="50"/>
                    </a:lnTo>
                    <a:lnTo>
                      <a:pt x="117" y="46"/>
                    </a:lnTo>
                    <a:lnTo>
                      <a:pt x="113" y="40"/>
                    </a:lnTo>
                    <a:lnTo>
                      <a:pt x="108" y="38"/>
                    </a:lnTo>
                    <a:lnTo>
                      <a:pt x="112" y="34"/>
                    </a:lnTo>
                    <a:lnTo>
                      <a:pt x="106" y="29"/>
                    </a:lnTo>
                    <a:lnTo>
                      <a:pt x="102" y="28"/>
                    </a:lnTo>
                    <a:lnTo>
                      <a:pt x="98" y="28"/>
                    </a:lnTo>
                    <a:lnTo>
                      <a:pt x="97" y="29"/>
                    </a:lnTo>
                    <a:lnTo>
                      <a:pt x="101" y="33"/>
                    </a:lnTo>
                    <a:lnTo>
                      <a:pt x="99" y="35"/>
                    </a:lnTo>
                    <a:lnTo>
                      <a:pt x="101" y="41"/>
                    </a:lnTo>
                    <a:lnTo>
                      <a:pt x="102" y="47"/>
                    </a:lnTo>
                    <a:lnTo>
                      <a:pt x="102" y="52"/>
                    </a:lnTo>
                    <a:lnTo>
                      <a:pt x="101" y="53"/>
                    </a:lnTo>
                    <a:lnTo>
                      <a:pt x="97" y="56"/>
                    </a:lnTo>
                    <a:lnTo>
                      <a:pt x="96" y="60"/>
                    </a:lnTo>
                    <a:lnTo>
                      <a:pt x="96" y="65"/>
                    </a:lnTo>
                    <a:lnTo>
                      <a:pt x="95" y="68"/>
                    </a:lnTo>
                    <a:lnTo>
                      <a:pt x="90" y="67"/>
                    </a:lnTo>
                    <a:lnTo>
                      <a:pt x="84" y="64"/>
                    </a:lnTo>
                    <a:lnTo>
                      <a:pt x="80" y="67"/>
                    </a:lnTo>
                    <a:lnTo>
                      <a:pt x="73" y="63"/>
                    </a:lnTo>
                    <a:lnTo>
                      <a:pt x="70" y="62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1" y="62"/>
                    </a:lnTo>
                    <a:lnTo>
                      <a:pt x="46" y="47"/>
                    </a:lnTo>
                    <a:lnTo>
                      <a:pt x="42" y="47"/>
                    </a:lnTo>
                    <a:lnTo>
                      <a:pt x="40" y="49"/>
                    </a:lnTo>
                    <a:lnTo>
                      <a:pt x="33" y="52"/>
                    </a:lnTo>
                    <a:lnTo>
                      <a:pt x="29" y="53"/>
                    </a:lnTo>
                    <a:lnTo>
                      <a:pt x="25" y="48"/>
                    </a:lnTo>
                    <a:lnTo>
                      <a:pt x="14" y="48"/>
                    </a:lnTo>
                    <a:lnTo>
                      <a:pt x="7" y="52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9" name="Freeform 105"/>
            <p:cNvSpPr>
              <a:spLocks/>
            </p:cNvSpPr>
            <p:nvPr/>
          </p:nvSpPr>
          <p:spPr bwMode="auto">
            <a:xfrm>
              <a:off x="3040" y="2204"/>
              <a:ext cx="183" cy="97"/>
            </a:xfrm>
            <a:custGeom>
              <a:avLst/>
              <a:gdLst>
                <a:gd name="T0" fmla="*/ 45 w 183"/>
                <a:gd name="T1" fmla="*/ 32 h 97"/>
                <a:gd name="T2" fmla="*/ 41 w 183"/>
                <a:gd name="T3" fmla="*/ 19 h 97"/>
                <a:gd name="T4" fmla="*/ 29 w 183"/>
                <a:gd name="T5" fmla="*/ 13 h 97"/>
                <a:gd name="T6" fmla="*/ 16 w 183"/>
                <a:gd name="T7" fmla="*/ 22 h 97"/>
                <a:gd name="T8" fmla="*/ 9 w 183"/>
                <a:gd name="T9" fmla="*/ 44 h 97"/>
                <a:gd name="T10" fmla="*/ 7 w 183"/>
                <a:gd name="T11" fmla="*/ 51 h 97"/>
                <a:gd name="T12" fmla="*/ 0 w 183"/>
                <a:gd name="T13" fmla="*/ 58 h 97"/>
                <a:gd name="T14" fmla="*/ 2 w 183"/>
                <a:gd name="T15" fmla="*/ 73 h 97"/>
                <a:gd name="T16" fmla="*/ 8 w 183"/>
                <a:gd name="T17" fmla="*/ 83 h 97"/>
                <a:gd name="T18" fmla="*/ 24 w 183"/>
                <a:gd name="T19" fmla="*/ 74 h 97"/>
                <a:gd name="T20" fmla="*/ 35 w 183"/>
                <a:gd name="T21" fmla="*/ 73 h 97"/>
                <a:gd name="T22" fmla="*/ 48 w 183"/>
                <a:gd name="T23" fmla="*/ 76 h 97"/>
                <a:gd name="T24" fmla="*/ 62 w 183"/>
                <a:gd name="T25" fmla="*/ 73 h 97"/>
                <a:gd name="T26" fmla="*/ 71 w 183"/>
                <a:gd name="T27" fmla="*/ 75 h 97"/>
                <a:gd name="T28" fmla="*/ 83 w 183"/>
                <a:gd name="T29" fmla="*/ 73 h 97"/>
                <a:gd name="T30" fmla="*/ 97 w 183"/>
                <a:gd name="T31" fmla="*/ 72 h 97"/>
                <a:gd name="T32" fmla="*/ 110 w 183"/>
                <a:gd name="T33" fmla="*/ 81 h 97"/>
                <a:gd name="T34" fmla="*/ 129 w 183"/>
                <a:gd name="T35" fmla="*/ 89 h 97"/>
                <a:gd name="T36" fmla="*/ 139 w 183"/>
                <a:gd name="T37" fmla="*/ 96 h 97"/>
                <a:gd name="T38" fmla="*/ 156 w 183"/>
                <a:gd name="T39" fmla="*/ 91 h 97"/>
                <a:gd name="T40" fmla="*/ 164 w 183"/>
                <a:gd name="T41" fmla="*/ 82 h 97"/>
                <a:gd name="T42" fmla="*/ 179 w 183"/>
                <a:gd name="T43" fmla="*/ 66 h 97"/>
                <a:gd name="T44" fmla="*/ 180 w 183"/>
                <a:gd name="T45" fmla="*/ 45 h 97"/>
                <a:gd name="T46" fmla="*/ 168 w 183"/>
                <a:gd name="T47" fmla="*/ 34 h 97"/>
                <a:gd name="T48" fmla="*/ 161 w 183"/>
                <a:gd name="T49" fmla="*/ 16 h 97"/>
                <a:gd name="T50" fmla="*/ 149 w 183"/>
                <a:gd name="T51" fmla="*/ 9 h 97"/>
                <a:gd name="T52" fmla="*/ 128 w 183"/>
                <a:gd name="T53" fmla="*/ 15 h 97"/>
                <a:gd name="T54" fmla="*/ 116 w 183"/>
                <a:gd name="T55" fmla="*/ 9 h 97"/>
                <a:gd name="T56" fmla="*/ 105 w 183"/>
                <a:gd name="T57" fmla="*/ 2 h 97"/>
                <a:gd name="T58" fmla="*/ 94 w 183"/>
                <a:gd name="T59" fmla="*/ 0 h 97"/>
                <a:gd name="T60" fmla="*/ 82 w 183"/>
                <a:gd name="T61" fmla="*/ 2 h 97"/>
                <a:gd name="T62" fmla="*/ 76 w 183"/>
                <a:gd name="T63" fmla="*/ 9 h 97"/>
                <a:gd name="T64" fmla="*/ 78 w 183"/>
                <a:gd name="T65" fmla="*/ 30 h 97"/>
                <a:gd name="T66" fmla="*/ 71 w 183"/>
                <a:gd name="T67" fmla="*/ 42 h 97"/>
                <a:gd name="T68" fmla="*/ 63 w 183"/>
                <a:gd name="T69" fmla="*/ 41 h 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3" h="97">
                  <a:moveTo>
                    <a:pt x="54" y="37"/>
                  </a:moveTo>
                  <a:lnTo>
                    <a:pt x="45" y="32"/>
                  </a:lnTo>
                  <a:lnTo>
                    <a:pt x="43" y="25"/>
                  </a:lnTo>
                  <a:lnTo>
                    <a:pt x="41" y="19"/>
                  </a:lnTo>
                  <a:lnTo>
                    <a:pt x="37" y="13"/>
                  </a:lnTo>
                  <a:lnTo>
                    <a:pt x="29" y="13"/>
                  </a:lnTo>
                  <a:lnTo>
                    <a:pt x="24" y="16"/>
                  </a:lnTo>
                  <a:lnTo>
                    <a:pt x="16" y="22"/>
                  </a:lnTo>
                  <a:lnTo>
                    <a:pt x="8" y="39"/>
                  </a:lnTo>
                  <a:lnTo>
                    <a:pt x="9" y="44"/>
                  </a:lnTo>
                  <a:lnTo>
                    <a:pt x="9" y="48"/>
                  </a:lnTo>
                  <a:lnTo>
                    <a:pt x="7" y="51"/>
                  </a:lnTo>
                  <a:lnTo>
                    <a:pt x="3" y="54"/>
                  </a:lnTo>
                  <a:lnTo>
                    <a:pt x="0" y="58"/>
                  </a:lnTo>
                  <a:lnTo>
                    <a:pt x="2" y="63"/>
                  </a:lnTo>
                  <a:lnTo>
                    <a:pt x="2" y="73"/>
                  </a:lnTo>
                  <a:lnTo>
                    <a:pt x="4" y="81"/>
                  </a:lnTo>
                  <a:lnTo>
                    <a:pt x="8" y="83"/>
                  </a:lnTo>
                  <a:lnTo>
                    <a:pt x="15" y="80"/>
                  </a:lnTo>
                  <a:lnTo>
                    <a:pt x="24" y="74"/>
                  </a:lnTo>
                  <a:lnTo>
                    <a:pt x="28" y="71"/>
                  </a:lnTo>
                  <a:lnTo>
                    <a:pt x="35" y="73"/>
                  </a:lnTo>
                  <a:lnTo>
                    <a:pt x="42" y="74"/>
                  </a:lnTo>
                  <a:lnTo>
                    <a:pt x="48" y="76"/>
                  </a:lnTo>
                  <a:lnTo>
                    <a:pt x="53" y="78"/>
                  </a:lnTo>
                  <a:lnTo>
                    <a:pt x="62" y="73"/>
                  </a:lnTo>
                  <a:lnTo>
                    <a:pt x="67" y="73"/>
                  </a:lnTo>
                  <a:lnTo>
                    <a:pt x="71" y="75"/>
                  </a:lnTo>
                  <a:lnTo>
                    <a:pt x="77" y="77"/>
                  </a:lnTo>
                  <a:lnTo>
                    <a:pt x="83" y="73"/>
                  </a:lnTo>
                  <a:lnTo>
                    <a:pt x="91" y="71"/>
                  </a:lnTo>
                  <a:lnTo>
                    <a:pt x="97" y="72"/>
                  </a:lnTo>
                  <a:lnTo>
                    <a:pt x="101" y="80"/>
                  </a:lnTo>
                  <a:lnTo>
                    <a:pt x="110" y="81"/>
                  </a:lnTo>
                  <a:lnTo>
                    <a:pt x="121" y="80"/>
                  </a:lnTo>
                  <a:lnTo>
                    <a:pt x="129" y="89"/>
                  </a:lnTo>
                  <a:lnTo>
                    <a:pt x="134" y="95"/>
                  </a:lnTo>
                  <a:lnTo>
                    <a:pt x="139" y="96"/>
                  </a:lnTo>
                  <a:lnTo>
                    <a:pt x="148" y="92"/>
                  </a:lnTo>
                  <a:lnTo>
                    <a:pt x="156" y="91"/>
                  </a:lnTo>
                  <a:lnTo>
                    <a:pt x="161" y="86"/>
                  </a:lnTo>
                  <a:lnTo>
                    <a:pt x="164" y="82"/>
                  </a:lnTo>
                  <a:lnTo>
                    <a:pt x="174" y="71"/>
                  </a:lnTo>
                  <a:lnTo>
                    <a:pt x="179" y="66"/>
                  </a:lnTo>
                  <a:lnTo>
                    <a:pt x="182" y="57"/>
                  </a:lnTo>
                  <a:lnTo>
                    <a:pt x="180" y="45"/>
                  </a:lnTo>
                  <a:lnTo>
                    <a:pt x="176" y="42"/>
                  </a:lnTo>
                  <a:lnTo>
                    <a:pt x="168" y="34"/>
                  </a:lnTo>
                  <a:lnTo>
                    <a:pt x="164" y="25"/>
                  </a:lnTo>
                  <a:lnTo>
                    <a:pt x="161" y="16"/>
                  </a:lnTo>
                  <a:lnTo>
                    <a:pt x="153" y="10"/>
                  </a:lnTo>
                  <a:lnTo>
                    <a:pt x="149" y="9"/>
                  </a:lnTo>
                  <a:lnTo>
                    <a:pt x="134" y="10"/>
                  </a:lnTo>
                  <a:lnTo>
                    <a:pt x="128" y="15"/>
                  </a:lnTo>
                  <a:lnTo>
                    <a:pt x="123" y="16"/>
                  </a:lnTo>
                  <a:lnTo>
                    <a:pt x="116" y="9"/>
                  </a:lnTo>
                  <a:lnTo>
                    <a:pt x="109" y="6"/>
                  </a:lnTo>
                  <a:lnTo>
                    <a:pt x="105" y="2"/>
                  </a:lnTo>
                  <a:lnTo>
                    <a:pt x="102" y="1"/>
                  </a:lnTo>
                  <a:lnTo>
                    <a:pt x="94" y="0"/>
                  </a:lnTo>
                  <a:lnTo>
                    <a:pt x="88" y="2"/>
                  </a:lnTo>
                  <a:lnTo>
                    <a:pt x="82" y="2"/>
                  </a:lnTo>
                  <a:lnTo>
                    <a:pt x="79" y="4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8" y="30"/>
                  </a:lnTo>
                  <a:lnTo>
                    <a:pt x="78" y="35"/>
                  </a:lnTo>
                  <a:lnTo>
                    <a:pt x="71" y="42"/>
                  </a:lnTo>
                  <a:lnTo>
                    <a:pt x="67" y="45"/>
                  </a:lnTo>
                  <a:lnTo>
                    <a:pt x="63" y="41"/>
                  </a:lnTo>
                  <a:lnTo>
                    <a:pt x="54" y="37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20" name="Group 106"/>
            <p:cNvGrpSpPr>
              <a:grpSpLocks/>
            </p:cNvGrpSpPr>
            <p:nvPr/>
          </p:nvGrpSpPr>
          <p:grpSpPr bwMode="auto">
            <a:xfrm>
              <a:off x="2312" y="2076"/>
              <a:ext cx="223" cy="373"/>
              <a:chOff x="2312" y="2076"/>
              <a:chExt cx="223" cy="373"/>
            </a:xfrm>
          </p:grpSpPr>
          <p:sp>
            <p:nvSpPr>
              <p:cNvPr id="19550" name="Freeform 107"/>
              <p:cNvSpPr>
                <a:spLocks/>
              </p:cNvSpPr>
              <p:nvPr/>
            </p:nvSpPr>
            <p:spPr bwMode="auto">
              <a:xfrm>
                <a:off x="2312" y="2081"/>
                <a:ext cx="223" cy="368"/>
              </a:xfrm>
              <a:custGeom>
                <a:avLst/>
                <a:gdLst>
                  <a:gd name="T0" fmla="*/ 73 w 223"/>
                  <a:gd name="T1" fmla="*/ 254 h 368"/>
                  <a:gd name="T2" fmla="*/ 48 w 223"/>
                  <a:gd name="T3" fmla="*/ 270 h 368"/>
                  <a:gd name="T4" fmla="*/ 42 w 223"/>
                  <a:gd name="T5" fmla="*/ 285 h 368"/>
                  <a:gd name="T6" fmla="*/ 56 w 223"/>
                  <a:gd name="T7" fmla="*/ 294 h 368"/>
                  <a:gd name="T8" fmla="*/ 68 w 223"/>
                  <a:gd name="T9" fmla="*/ 299 h 368"/>
                  <a:gd name="T10" fmla="*/ 89 w 223"/>
                  <a:gd name="T11" fmla="*/ 304 h 368"/>
                  <a:gd name="T12" fmla="*/ 75 w 223"/>
                  <a:gd name="T13" fmla="*/ 320 h 368"/>
                  <a:gd name="T14" fmla="*/ 43 w 223"/>
                  <a:gd name="T15" fmla="*/ 311 h 368"/>
                  <a:gd name="T16" fmla="*/ 20 w 223"/>
                  <a:gd name="T17" fmla="*/ 330 h 368"/>
                  <a:gd name="T18" fmla="*/ 1 w 223"/>
                  <a:gd name="T19" fmla="*/ 340 h 368"/>
                  <a:gd name="T20" fmla="*/ 11 w 223"/>
                  <a:gd name="T21" fmla="*/ 348 h 368"/>
                  <a:gd name="T22" fmla="*/ 29 w 223"/>
                  <a:gd name="T23" fmla="*/ 345 h 368"/>
                  <a:gd name="T24" fmla="*/ 54 w 223"/>
                  <a:gd name="T25" fmla="*/ 356 h 368"/>
                  <a:gd name="T26" fmla="*/ 73 w 223"/>
                  <a:gd name="T27" fmla="*/ 339 h 368"/>
                  <a:gd name="T28" fmla="*/ 90 w 223"/>
                  <a:gd name="T29" fmla="*/ 349 h 368"/>
                  <a:gd name="T30" fmla="*/ 113 w 223"/>
                  <a:gd name="T31" fmla="*/ 353 h 368"/>
                  <a:gd name="T32" fmla="*/ 131 w 223"/>
                  <a:gd name="T33" fmla="*/ 351 h 368"/>
                  <a:gd name="T34" fmla="*/ 155 w 223"/>
                  <a:gd name="T35" fmla="*/ 361 h 368"/>
                  <a:gd name="T36" fmla="*/ 175 w 223"/>
                  <a:gd name="T37" fmla="*/ 363 h 368"/>
                  <a:gd name="T38" fmla="*/ 196 w 223"/>
                  <a:gd name="T39" fmla="*/ 356 h 368"/>
                  <a:gd name="T40" fmla="*/ 187 w 223"/>
                  <a:gd name="T41" fmla="*/ 339 h 368"/>
                  <a:gd name="T42" fmla="*/ 188 w 223"/>
                  <a:gd name="T43" fmla="*/ 328 h 368"/>
                  <a:gd name="T44" fmla="*/ 215 w 223"/>
                  <a:gd name="T45" fmla="*/ 311 h 368"/>
                  <a:gd name="T46" fmla="*/ 222 w 223"/>
                  <a:gd name="T47" fmla="*/ 287 h 368"/>
                  <a:gd name="T48" fmla="*/ 203 w 223"/>
                  <a:gd name="T49" fmla="*/ 275 h 368"/>
                  <a:gd name="T50" fmla="*/ 189 w 223"/>
                  <a:gd name="T51" fmla="*/ 274 h 368"/>
                  <a:gd name="T52" fmla="*/ 194 w 223"/>
                  <a:gd name="T53" fmla="*/ 251 h 368"/>
                  <a:gd name="T54" fmla="*/ 194 w 223"/>
                  <a:gd name="T55" fmla="*/ 220 h 368"/>
                  <a:gd name="T56" fmla="*/ 174 w 223"/>
                  <a:gd name="T57" fmla="*/ 184 h 368"/>
                  <a:gd name="T58" fmla="*/ 174 w 223"/>
                  <a:gd name="T59" fmla="*/ 156 h 368"/>
                  <a:gd name="T60" fmla="*/ 168 w 223"/>
                  <a:gd name="T61" fmla="*/ 134 h 368"/>
                  <a:gd name="T62" fmla="*/ 146 w 223"/>
                  <a:gd name="T63" fmla="*/ 122 h 368"/>
                  <a:gd name="T64" fmla="*/ 144 w 223"/>
                  <a:gd name="T65" fmla="*/ 113 h 368"/>
                  <a:gd name="T66" fmla="*/ 163 w 223"/>
                  <a:gd name="T67" fmla="*/ 115 h 368"/>
                  <a:gd name="T68" fmla="*/ 191 w 223"/>
                  <a:gd name="T69" fmla="*/ 81 h 368"/>
                  <a:gd name="T70" fmla="*/ 189 w 223"/>
                  <a:gd name="T71" fmla="*/ 59 h 368"/>
                  <a:gd name="T72" fmla="*/ 163 w 223"/>
                  <a:gd name="T73" fmla="*/ 48 h 368"/>
                  <a:gd name="T74" fmla="*/ 148 w 223"/>
                  <a:gd name="T75" fmla="*/ 49 h 368"/>
                  <a:gd name="T76" fmla="*/ 156 w 223"/>
                  <a:gd name="T77" fmla="*/ 35 h 368"/>
                  <a:gd name="T78" fmla="*/ 185 w 223"/>
                  <a:gd name="T79" fmla="*/ 18 h 368"/>
                  <a:gd name="T80" fmla="*/ 167 w 223"/>
                  <a:gd name="T81" fmla="*/ 6 h 368"/>
                  <a:gd name="T82" fmla="*/ 137 w 223"/>
                  <a:gd name="T83" fmla="*/ 11 h 368"/>
                  <a:gd name="T84" fmla="*/ 123 w 223"/>
                  <a:gd name="T85" fmla="*/ 23 h 368"/>
                  <a:gd name="T86" fmla="*/ 113 w 223"/>
                  <a:gd name="T87" fmla="*/ 41 h 368"/>
                  <a:gd name="T88" fmla="*/ 90 w 223"/>
                  <a:gd name="T89" fmla="*/ 70 h 368"/>
                  <a:gd name="T90" fmla="*/ 105 w 223"/>
                  <a:gd name="T91" fmla="*/ 76 h 368"/>
                  <a:gd name="T92" fmla="*/ 83 w 223"/>
                  <a:gd name="T93" fmla="*/ 113 h 368"/>
                  <a:gd name="T94" fmla="*/ 91 w 223"/>
                  <a:gd name="T95" fmla="*/ 118 h 368"/>
                  <a:gd name="T96" fmla="*/ 105 w 223"/>
                  <a:gd name="T97" fmla="*/ 126 h 368"/>
                  <a:gd name="T98" fmla="*/ 89 w 223"/>
                  <a:gd name="T99" fmla="*/ 148 h 368"/>
                  <a:gd name="T100" fmla="*/ 111 w 223"/>
                  <a:gd name="T101" fmla="*/ 163 h 368"/>
                  <a:gd name="T102" fmla="*/ 124 w 223"/>
                  <a:gd name="T103" fmla="*/ 168 h 368"/>
                  <a:gd name="T104" fmla="*/ 120 w 223"/>
                  <a:gd name="T105" fmla="*/ 199 h 368"/>
                  <a:gd name="T106" fmla="*/ 119 w 223"/>
                  <a:gd name="T107" fmla="*/ 221 h 368"/>
                  <a:gd name="T108" fmla="*/ 109 w 223"/>
                  <a:gd name="T109" fmla="*/ 231 h 3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23" h="368">
                    <a:moveTo>
                      <a:pt x="67" y="235"/>
                    </a:moveTo>
                    <a:lnTo>
                      <a:pt x="77" y="245"/>
                    </a:lnTo>
                    <a:lnTo>
                      <a:pt x="73" y="254"/>
                    </a:lnTo>
                    <a:lnTo>
                      <a:pt x="66" y="261"/>
                    </a:lnTo>
                    <a:lnTo>
                      <a:pt x="56" y="266"/>
                    </a:lnTo>
                    <a:lnTo>
                      <a:pt x="48" y="270"/>
                    </a:lnTo>
                    <a:lnTo>
                      <a:pt x="40" y="271"/>
                    </a:lnTo>
                    <a:lnTo>
                      <a:pt x="35" y="275"/>
                    </a:lnTo>
                    <a:lnTo>
                      <a:pt x="42" y="285"/>
                    </a:lnTo>
                    <a:lnTo>
                      <a:pt x="51" y="285"/>
                    </a:lnTo>
                    <a:lnTo>
                      <a:pt x="56" y="286"/>
                    </a:lnTo>
                    <a:lnTo>
                      <a:pt x="56" y="294"/>
                    </a:lnTo>
                    <a:lnTo>
                      <a:pt x="61" y="294"/>
                    </a:lnTo>
                    <a:lnTo>
                      <a:pt x="65" y="292"/>
                    </a:lnTo>
                    <a:lnTo>
                      <a:pt x="68" y="299"/>
                    </a:lnTo>
                    <a:lnTo>
                      <a:pt x="73" y="306"/>
                    </a:lnTo>
                    <a:lnTo>
                      <a:pt x="82" y="306"/>
                    </a:lnTo>
                    <a:lnTo>
                      <a:pt x="89" y="304"/>
                    </a:lnTo>
                    <a:lnTo>
                      <a:pt x="94" y="306"/>
                    </a:lnTo>
                    <a:lnTo>
                      <a:pt x="80" y="317"/>
                    </a:lnTo>
                    <a:lnTo>
                      <a:pt x="75" y="320"/>
                    </a:lnTo>
                    <a:lnTo>
                      <a:pt x="68" y="317"/>
                    </a:lnTo>
                    <a:lnTo>
                      <a:pt x="51" y="311"/>
                    </a:lnTo>
                    <a:lnTo>
                      <a:pt x="43" y="311"/>
                    </a:lnTo>
                    <a:lnTo>
                      <a:pt x="36" y="317"/>
                    </a:lnTo>
                    <a:lnTo>
                      <a:pt x="26" y="326"/>
                    </a:lnTo>
                    <a:lnTo>
                      <a:pt x="20" y="330"/>
                    </a:lnTo>
                    <a:lnTo>
                      <a:pt x="14" y="332"/>
                    </a:lnTo>
                    <a:lnTo>
                      <a:pt x="7" y="336"/>
                    </a:lnTo>
                    <a:lnTo>
                      <a:pt x="1" y="340"/>
                    </a:lnTo>
                    <a:lnTo>
                      <a:pt x="0" y="343"/>
                    </a:lnTo>
                    <a:lnTo>
                      <a:pt x="7" y="344"/>
                    </a:lnTo>
                    <a:lnTo>
                      <a:pt x="11" y="348"/>
                    </a:lnTo>
                    <a:lnTo>
                      <a:pt x="17" y="351"/>
                    </a:lnTo>
                    <a:lnTo>
                      <a:pt x="24" y="348"/>
                    </a:lnTo>
                    <a:lnTo>
                      <a:pt x="29" y="345"/>
                    </a:lnTo>
                    <a:lnTo>
                      <a:pt x="36" y="346"/>
                    </a:lnTo>
                    <a:lnTo>
                      <a:pt x="45" y="352"/>
                    </a:lnTo>
                    <a:lnTo>
                      <a:pt x="54" y="356"/>
                    </a:lnTo>
                    <a:lnTo>
                      <a:pt x="60" y="352"/>
                    </a:lnTo>
                    <a:lnTo>
                      <a:pt x="63" y="345"/>
                    </a:lnTo>
                    <a:lnTo>
                      <a:pt x="73" y="339"/>
                    </a:lnTo>
                    <a:lnTo>
                      <a:pt x="80" y="339"/>
                    </a:lnTo>
                    <a:lnTo>
                      <a:pt x="85" y="345"/>
                    </a:lnTo>
                    <a:lnTo>
                      <a:pt x="90" y="349"/>
                    </a:lnTo>
                    <a:lnTo>
                      <a:pt x="97" y="349"/>
                    </a:lnTo>
                    <a:lnTo>
                      <a:pt x="107" y="350"/>
                    </a:lnTo>
                    <a:lnTo>
                      <a:pt x="113" y="353"/>
                    </a:lnTo>
                    <a:lnTo>
                      <a:pt x="120" y="348"/>
                    </a:lnTo>
                    <a:lnTo>
                      <a:pt x="125" y="348"/>
                    </a:lnTo>
                    <a:lnTo>
                      <a:pt x="131" y="351"/>
                    </a:lnTo>
                    <a:lnTo>
                      <a:pt x="137" y="358"/>
                    </a:lnTo>
                    <a:lnTo>
                      <a:pt x="145" y="359"/>
                    </a:lnTo>
                    <a:lnTo>
                      <a:pt x="155" y="361"/>
                    </a:lnTo>
                    <a:lnTo>
                      <a:pt x="161" y="365"/>
                    </a:lnTo>
                    <a:lnTo>
                      <a:pt x="169" y="367"/>
                    </a:lnTo>
                    <a:lnTo>
                      <a:pt x="175" y="363"/>
                    </a:lnTo>
                    <a:lnTo>
                      <a:pt x="184" y="358"/>
                    </a:lnTo>
                    <a:lnTo>
                      <a:pt x="189" y="357"/>
                    </a:lnTo>
                    <a:lnTo>
                      <a:pt x="196" y="356"/>
                    </a:lnTo>
                    <a:lnTo>
                      <a:pt x="202" y="350"/>
                    </a:lnTo>
                    <a:lnTo>
                      <a:pt x="198" y="345"/>
                    </a:lnTo>
                    <a:lnTo>
                      <a:pt x="187" y="339"/>
                    </a:lnTo>
                    <a:lnTo>
                      <a:pt x="184" y="336"/>
                    </a:lnTo>
                    <a:lnTo>
                      <a:pt x="184" y="332"/>
                    </a:lnTo>
                    <a:lnTo>
                      <a:pt x="188" y="328"/>
                    </a:lnTo>
                    <a:lnTo>
                      <a:pt x="196" y="327"/>
                    </a:lnTo>
                    <a:lnTo>
                      <a:pt x="203" y="324"/>
                    </a:lnTo>
                    <a:lnTo>
                      <a:pt x="215" y="311"/>
                    </a:lnTo>
                    <a:lnTo>
                      <a:pt x="220" y="305"/>
                    </a:lnTo>
                    <a:lnTo>
                      <a:pt x="222" y="294"/>
                    </a:lnTo>
                    <a:lnTo>
                      <a:pt x="222" y="287"/>
                    </a:lnTo>
                    <a:lnTo>
                      <a:pt x="217" y="283"/>
                    </a:lnTo>
                    <a:lnTo>
                      <a:pt x="209" y="278"/>
                    </a:lnTo>
                    <a:lnTo>
                      <a:pt x="203" y="275"/>
                    </a:lnTo>
                    <a:lnTo>
                      <a:pt x="196" y="276"/>
                    </a:lnTo>
                    <a:lnTo>
                      <a:pt x="191" y="278"/>
                    </a:lnTo>
                    <a:lnTo>
                      <a:pt x="189" y="274"/>
                    </a:lnTo>
                    <a:lnTo>
                      <a:pt x="193" y="266"/>
                    </a:lnTo>
                    <a:lnTo>
                      <a:pt x="195" y="261"/>
                    </a:lnTo>
                    <a:lnTo>
                      <a:pt x="194" y="251"/>
                    </a:lnTo>
                    <a:lnTo>
                      <a:pt x="193" y="237"/>
                    </a:lnTo>
                    <a:lnTo>
                      <a:pt x="196" y="226"/>
                    </a:lnTo>
                    <a:lnTo>
                      <a:pt x="194" y="220"/>
                    </a:lnTo>
                    <a:lnTo>
                      <a:pt x="189" y="212"/>
                    </a:lnTo>
                    <a:lnTo>
                      <a:pt x="178" y="193"/>
                    </a:lnTo>
                    <a:lnTo>
                      <a:pt x="174" y="184"/>
                    </a:lnTo>
                    <a:lnTo>
                      <a:pt x="172" y="173"/>
                    </a:lnTo>
                    <a:lnTo>
                      <a:pt x="171" y="167"/>
                    </a:lnTo>
                    <a:lnTo>
                      <a:pt x="174" y="156"/>
                    </a:lnTo>
                    <a:lnTo>
                      <a:pt x="174" y="147"/>
                    </a:lnTo>
                    <a:lnTo>
                      <a:pt x="172" y="138"/>
                    </a:lnTo>
                    <a:lnTo>
                      <a:pt x="168" y="134"/>
                    </a:lnTo>
                    <a:lnTo>
                      <a:pt x="159" y="125"/>
                    </a:lnTo>
                    <a:lnTo>
                      <a:pt x="153" y="123"/>
                    </a:lnTo>
                    <a:lnTo>
                      <a:pt x="146" y="122"/>
                    </a:lnTo>
                    <a:lnTo>
                      <a:pt x="142" y="121"/>
                    </a:lnTo>
                    <a:lnTo>
                      <a:pt x="142" y="116"/>
                    </a:lnTo>
                    <a:lnTo>
                      <a:pt x="144" y="113"/>
                    </a:lnTo>
                    <a:lnTo>
                      <a:pt x="152" y="112"/>
                    </a:lnTo>
                    <a:lnTo>
                      <a:pt x="158" y="114"/>
                    </a:lnTo>
                    <a:lnTo>
                      <a:pt x="163" y="115"/>
                    </a:lnTo>
                    <a:lnTo>
                      <a:pt x="166" y="111"/>
                    </a:lnTo>
                    <a:lnTo>
                      <a:pt x="165" y="106"/>
                    </a:lnTo>
                    <a:lnTo>
                      <a:pt x="191" y="81"/>
                    </a:lnTo>
                    <a:lnTo>
                      <a:pt x="196" y="76"/>
                    </a:lnTo>
                    <a:lnTo>
                      <a:pt x="196" y="64"/>
                    </a:lnTo>
                    <a:lnTo>
                      <a:pt x="189" y="59"/>
                    </a:lnTo>
                    <a:lnTo>
                      <a:pt x="182" y="58"/>
                    </a:lnTo>
                    <a:lnTo>
                      <a:pt x="175" y="48"/>
                    </a:lnTo>
                    <a:lnTo>
                      <a:pt x="163" y="48"/>
                    </a:lnTo>
                    <a:lnTo>
                      <a:pt x="151" y="50"/>
                    </a:lnTo>
                    <a:lnTo>
                      <a:pt x="148" y="49"/>
                    </a:lnTo>
                    <a:lnTo>
                      <a:pt x="145" y="45"/>
                    </a:lnTo>
                    <a:lnTo>
                      <a:pt x="151" y="41"/>
                    </a:lnTo>
                    <a:lnTo>
                      <a:pt x="156" y="35"/>
                    </a:lnTo>
                    <a:lnTo>
                      <a:pt x="168" y="25"/>
                    </a:lnTo>
                    <a:lnTo>
                      <a:pt x="176" y="24"/>
                    </a:lnTo>
                    <a:lnTo>
                      <a:pt x="185" y="18"/>
                    </a:lnTo>
                    <a:lnTo>
                      <a:pt x="193" y="12"/>
                    </a:lnTo>
                    <a:lnTo>
                      <a:pt x="174" y="7"/>
                    </a:lnTo>
                    <a:lnTo>
                      <a:pt x="167" y="6"/>
                    </a:lnTo>
                    <a:lnTo>
                      <a:pt x="157" y="5"/>
                    </a:lnTo>
                    <a:lnTo>
                      <a:pt x="146" y="0"/>
                    </a:lnTo>
                    <a:lnTo>
                      <a:pt x="137" y="11"/>
                    </a:lnTo>
                    <a:lnTo>
                      <a:pt x="137" y="16"/>
                    </a:lnTo>
                    <a:lnTo>
                      <a:pt x="132" y="18"/>
                    </a:lnTo>
                    <a:lnTo>
                      <a:pt x="123" y="23"/>
                    </a:lnTo>
                    <a:lnTo>
                      <a:pt x="114" y="26"/>
                    </a:lnTo>
                    <a:lnTo>
                      <a:pt x="114" y="34"/>
                    </a:lnTo>
                    <a:lnTo>
                      <a:pt x="113" y="41"/>
                    </a:lnTo>
                    <a:lnTo>
                      <a:pt x="106" y="51"/>
                    </a:lnTo>
                    <a:lnTo>
                      <a:pt x="94" y="64"/>
                    </a:lnTo>
                    <a:lnTo>
                      <a:pt x="90" y="70"/>
                    </a:lnTo>
                    <a:lnTo>
                      <a:pt x="92" y="75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5" y="81"/>
                    </a:lnTo>
                    <a:lnTo>
                      <a:pt x="89" y="102"/>
                    </a:lnTo>
                    <a:lnTo>
                      <a:pt x="83" y="113"/>
                    </a:lnTo>
                    <a:lnTo>
                      <a:pt x="80" y="123"/>
                    </a:lnTo>
                    <a:lnTo>
                      <a:pt x="83" y="127"/>
                    </a:lnTo>
                    <a:lnTo>
                      <a:pt x="91" y="118"/>
                    </a:lnTo>
                    <a:lnTo>
                      <a:pt x="98" y="108"/>
                    </a:lnTo>
                    <a:lnTo>
                      <a:pt x="104" y="111"/>
                    </a:lnTo>
                    <a:lnTo>
                      <a:pt x="105" y="126"/>
                    </a:lnTo>
                    <a:lnTo>
                      <a:pt x="105" y="137"/>
                    </a:lnTo>
                    <a:lnTo>
                      <a:pt x="95" y="142"/>
                    </a:lnTo>
                    <a:lnTo>
                      <a:pt x="89" y="148"/>
                    </a:lnTo>
                    <a:lnTo>
                      <a:pt x="87" y="154"/>
                    </a:lnTo>
                    <a:lnTo>
                      <a:pt x="100" y="165"/>
                    </a:lnTo>
                    <a:lnTo>
                      <a:pt x="111" y="163"/>
                    </a:lnTo>
                    <a:lnTo>
                      <a:pt x="113" y="169"/>
                    </a:lnTo>
                    <a:lnTo>
                      <a:pt x="125" y="162"/>
                    </a:lnTo>
                    <a:lnTo>
                      <a:pt x="124" y="168"/>
                    </a:lnTo>
                    <a:lnTo>
                      <a:pt x="114" y="179"/>
                    </a:lnTo>
                    <a:lnTo>
                      <a:pt x="119" y="192"/>
                    </a:lnTo>
                    <a:lnTo>
                      <a:pt x="120" y="199"/>
                    </a:lnTo>
                    <a:lnTo>
                      <a:pt x="130" y="200"/>
                    </a:lnTo>
                    <a:lnTo>
                      <a:pt x="131" y="206"/>
                    </a:lnTo>
                    <a:lnTo>
                      <a:pt x="119" y="221"/>
                    </a:lnTo>
                    <a:lnTo>
                      <a:pt x="114" y="219"/>
                    </a:lnTo>
                    <a:lnTo>
                      <a:pt x="110" y="224"/>
                    </a:lnTo>
                    <a:lnTo>
                      <a:pt x="109" y="231"/>
                    </a:lnTo>
                    <a:lnTo>
                      <a:pt x="97" y="225"/>
                    </a:lnTo>
                    <a:lnTo>
                      <a:pt x="67" y="235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1" name="Freeform 108"/>
              <p:cNvSpPr>
                <a:spLocks/>
              </p:cNvSpPr>
              <p:nvPr/>
            </p:nvSpPr>
            <p:spPr bwMode="auto">
              <a:xfrm>
                <a:off x="2392" y="2258"/>
                <a:ext cx="20" cy="17"/>
              </a:xfrm>
              <a:custGeom>
                <a:avLst/>
                <a:gdLst>
                  <a:gd name="T0" fmla="*/ 10 w 20"/>
                  <a:gd name="T1" fmla="*/ 0 h 17"/>
                  <a:gd name="T2" fmla="*/ 18 w 20"/>
                  <a:gd name="T3" fmla="*/ 1 h 17"/>
                  <a:gd name="T4" fmla="*/ 19 w 20"/>
                  <a:gd name="T5" fmla="*/ 6 h 17"/>
                  <a:gd name="T6" fmla="*/ 10 w 20"/>
                  <a:gd name="T7" fmla="*/ 13 h 17"/>
                  <a:gd name="T8" fmla="*/ 1 w 20"/>
                  <a:gd name="T9" fmla="*/ 16 h 17"/>
                  <a:gd name="T10" fmla="*/ 0 w 20"/>
                  <a:gd name="T11" fmla="*/ 9 h 17"/>
                  <a:gd name="T12" fmla="*/ 10 w 20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0" y="0"/>
                    </a:moveTo>
                    <a:lnTo>
                      <a:pt x="18" y="1"/>
                    </a:lnTo>
                    <a:lnTo>
                      <a:pt x="19" y="6"/>
                    </a:lnTo>
                    <a:lnTo>
                      <a:pt x="10" y="13"/>
                    </a:lnTo>
                    <a:lnTo>
                      <a:pt x="1" y="16"/>
                    </a:lnTo>
                    <a:lnTo>
                      <a:pt x="0" y="9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Freeform 109"/>
              <p:cNvSpPr>
                <a:spLocks/>
              </p:cNvSpPr>
              <p:nvPr/>
            </p:nvSpPr>
            <p:spPr bwMode="auto">
              <a:xfrm>
                <a:off x="2380" y="2172"/>
                <a:ext cx="19" cy="17"/>
              </a:xfrm>
              <a:custGeom>
                <a:avLst/>
                <a:gdLst>
                  <a:gd name="T0" fmla="*/ 15 w 19"/>
                  <a:gd name="T1" fmla="*/ 0 h 17"/>
                  <a:gd name="T2" fmla="*/ 18 w 19"/>
                  <a:gd name="T3" fmla="*/ 8 h 17"/>
                  <a:gd name="T4" fmla="*/ 9 w 19"/>
                  <a:gd name="T5" fmla="*/ 13 h 17"/>
                  <a:gd name="T6" fmla="*/ 2 w 19"/>
                  <a:gd name="T7" fmla="*/ 16 h 17"/>
                  <a:gd name="T8" fmla="*/ 0 w 19"/>
                  <a:gd name="T9" fmla="*/ 8 h 17"/>
                  <a:gd name="T10" fmla="*/ 3 w 19"/>
                  <a:gd name="T11" fmla="*/ 3 h 17"/>
                  <a:gd name="T12" fmla="*/ 15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18" y="8"/>
                    </a:lnTo>
                    <a:lnTo>
                      <a:pt x="9" y="13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15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3" name="Freeform 110"/>
              <p:cNvSpPr>
                <a:spLocks/>
              </p:cNvSpPr>
              <p:nvPr/>
            </p:nvSpPr>
            <p:spPr bwMode="auto">
              <a:xfrm>
                <a:off x="2406" y="2105"/>
                <a:ext cx="17" cy="27"/>
              </a:xfrm>
              <a:custGeom>
                <a:avLst/>
                <a:gdLst>
                  <a:gd name="T0" fmla="*/ 8 w 17"/>
                  <a:gd name="T1" fmla="*/ 26 h 27"/>
                  <a:gd name="T2" fmla="*/ 16 w 17"/>
                  <a:gd name="T3" fmla="*/ 20 h 27"/>
                  <a:gd name="T4" fmla="*/ 12 w 17"/>
                  <a:gd name="T5" fmla="*/ 11 h 27"/>
                  <a:gd name="T6" fmla="*/ 11 w 17"/>
                  <a:gd name="T7" fmla="*/ 7 h 27"/>
                  <a:gd name="T8" fmla="*/ 8 w 17"/>
                  <a:gd name="T9" fmla="*/ 0 h 27"/>
                  <a:gd name="T10" fmla="*/ 0 w 17"/>
                  <a:gd name="T11" fmla="*/ 3 h 27"/>
                  <a:gd name="T12" fmla="*/ 4 w 17"/>
                  <a:gd name="T13" fmla="*/ 12 h 27"/>
                  <a:gd name="T14" fmla="*/ 8 w 17"/>
                  <a:gd name="T15" fmla="*/ 26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7">
                    <a:moveTo>
                      <a:pt x="8" y="26"/>
                    </a:moveTo>
                    <a:lnTo>
                      <a:pt x="16" y="20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4" y="12"/>
                    </a:lnTo>
                    <a:lnTo>
                      <a:pt x="8" y="26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Freeform 111"/>
              <p:cNvSpPr>
                <a:spLocks/>
              </p:cNvSpPr>
              <p:nvPr/>
            </p:nvSpPr>
            <p:spPr bwMode="auto">
              <a:xfrm>
                <a:off x="2334" y="2205"/>
                <a:ext cx="49" cy="50"/>
              </a:xfrm>
              <a:custGeom>
                <a:avLst/>
                <a:gdLst>
                  <a:gd name="T0" fmla="*/ 17 w 49"/>
                  <a:gd name="T1" fmla="*/ 0 h 50"/>
                  <a:gd name="T2" fmla="*/ 27 w 49"/>
                  <a:gd name="T3" fmla="*/ 0 h 50"/>
                  <a:gd name="T4" fmla="*/ 36 w 49"/>
                  <a:gd name="T5" fmla="*/ 2 h 50"/>
                  <a:gd name="T6" fmla="*/ 41 w 49"/>
                  <a:gd name="T7" fmla="*/ 10 h 50"/>
                  <a:gd name="T8" fmla="*/ 47 w 49"/>
                  <a:gd name="T9" fmla="*/ 23 h 50"/>
                  <a:gd name="T10" fmla="*/ 48 w 49"/>
                  <a:gd name="T11" fmla="*/ 34 h 50"/>
                  <a:gd name="T12" fmla="*/ 42 w 49"/>
                  <a:gd name="T13" fmla="*/ 39 h 50"/>
                  <a:gd name="T14" fmla="*/ 40 w 49"/>
                  <a:gd name="T15" fmla="*/ 46 h 50"/>
                  <a:gd name="T16" fmla="*/ 35 w 49"/>
                  <a:gd name="T17" fmla="*/ 49 h 50"/>
                  <a:gd name="T18" fmla="*/ 29 w 49"/>
                  <a:gd name="T19" fmla="*/ 43 h 50"/>
                  <a:gd name="T20" fmla="*/ 25 w 49"/>
                  <a:gd name="T21" fmla="*/ 31 h 50"/>
                  <a:gd name="T22" fmla="*/ 21 w 49"/>
                  <a:gd name="T23" fmla="*/ 26 h 50"/>
                  <a:gd name="T24" fmla="*/ 12 w 49"/>
                  <a:gd name="T25" fmla="*/ 25 h 50"/>
                  <a:gd name="T26" fmla="*/ 0 w 49"/>
                  <a:gd name="T27" fmla="*/ 13 h 50"/>
                  <a:gd name="T28" fmla="*/ 17 w 49"/>
                  <a:gd name="T29" fmla="*/ 0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9" h="50">
                    <a:moveTo>
                      <a:pt x="17" y="0"/>
                    </a:moveTo>
                    <a:lnTo>
                      <a:pt x="27" y="0"/>
                    </a:lnTo>
                    <a:lnTo>
                      <a:pt x="36" y="2"/>
                    </a:lnTo>
                    <a:lnTo>
                      <a:pt x="41" y="10"/>
                    </a:lnTo>
                    <a:lnTo>
                      <a:pt x="47" y="23"/>
                    </a:lnTo>
                    <a:lnTo>
                      <a:pt x="48" y="34"/>
                    </a:lnTo>
                    <a:lnTo>
                      <a:pt x="42" y="39"/>
                    </a:lnTo>
                    <a:lnTo>
                      <a:pt x="40" y="46"/>
                    </a:lnTo>
                    <a:lnTo>
                      <a:pt x="35" y="49"/>
                    </a:lnTo>
                    <a:lnTo>
                      <a:pt x="29" y="43"/>
                    </a:lnTo>
                    <a:lnTo>
                      <a:pt x="25" y="31"/>
                    </a:lnTo>
                    <a:lnTo>
                      <a:pt x="21" y="26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5" name="Freeform 112"/>
              <p:cNvSpPr>
                <a:spLocks/>
              </p:cNvSpPr>
              <p:nvPr/>
            </p:nvSpPr>
            <p:spPr bwMode="auto">
              <a:xfrm>
                <a:off x="2404" y="2076"/>
                <a:ext cx="26" cy="20"/>
              </a:xfrm>
              <a:custGeom>
                <a:avLst/>
                <a:gdLst>
                  <a:gd name="T0" fmla="*/ 22 w 26"/>
                  <a:gd name="T1" fmla="*/ 0 h 20"/>
                  <a:gd name="T2" fmla="*/ 25 w 26"/>
                  <a:gd name="T3" fmla="*/ 5 h 20"/>
                  <a:gd name="T4" fmla="*/ 16 w 26"/>
                  <a:gd name="T5" fmla="*/ 10 h 20"/>
                  <a:gd name="T6" fmla="*/ 7 w 26"/>
                  <a:gd name="T7" fmla="*/ 19 h 20"/>
                  <a:gd name="T8" fmla="*/ 1 w 26"/>
                  <a:gd name="T9" fmla="*/ 17 h 20"/>
                  <a:gd name="T10" fmla="*/ 0 w 26"/>
                  <a:gd name="T11" fmla="*/ 7 h 20"/>
                  <a:gd name="T12" fmla="*/ 0 w 26"/>
                  <a:gd name="T13" fmla="*/ 3 h 20"/>
                  <a:gd name="T14" fmla="*/ 15 w 26"/>
                  <a:gd name="T15" fmla="*/ 0 h 20"/>
                  <a:gd name="T16" fmla="*/ 22 w 26"/>
                  <a:gd name="T17" fmla="*/ 0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20">
                    <a:moveTo>
                      <a:pt x="22" y="0"/>
                    </a:moveTo>
                    <a:lnTo>
                      <a:pt x="25" y="5"/>
                    </a:lnTo>
                    <a:lnTo>
                      <a:pt x="16" y="10"/>
                    </a:lnTo>
                    <a:lnTo>
                      <a:pt x="7" y="19"/>
                    </a:lnTo>
                    <a:lnTo>
                      <a:pt x="1" y="1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5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tx2"/>
              </a:solidFill>
              <a:ln w="9525" cap="rnd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21" name="Freeform 113"/>
            <p:cNvSpPr>
              <a:spLocks/>
            </p:cNvSpPr>
            <p:nvPr/>
          </p:nvSpPr>
          <p:spPr bwMode="auto">
            <a:xfrm>
              <a:off x="2252" y="1607"/>
              <a:ext cx="183" cy="160"/>
            </a:xfrm>
            <a:custGeom>
              <a:avLst/>
              <a:gdLst>
                <a:gd name="T0" fmla="*/ 8 w 183"/>
                <a:gd name="T1" fmla="*/ 43 h 160"/>
                <a:gd name="T2" fmla="*/ 22 w 183"/>
                <a:gd name="T3" fmla="*/ 56 h 160"/>
                <a:gd name="T4" fmla="*/ 29 w 183"/>
                <a:gd name="T5" fmla="*/ 78 h 160"/>
                <a:gd name="T6" fmla="*/ 17 w 183"/>
                <a:gd name="T7" fmla="*/ 92 h 160"/>
                <a:gd name="T8" fmla="*/ 0 w 183"/>
                <a:gd name="T9" fmla="*/ 91 h 160"/>
                <a:gd name="T10" fmla="*/ 23 w 183"/>
                <a:gd name="T11" fmla="*/ 113 h 160"/>
                <a:gd name="T12" fmla="*/ 33 w 183"/>
                <a:gd name="T13" fmla="*/ 139 h 160"/>
                <a:gd name="T14" fmla="*/ 55 w 183"/>
                <a:gd name="T15" fmla="*/ 149 h 160"/>
                <a:gd name="T16" fmla="*/ 69 w 183"/>
                <a:gd name="T17" fmla="*/ 155 h 160"/>
                <a:gd name="T18" fmla="*/ 94 w 183"/>
                <a:gd name="T19" fmla="*/ 156 h 160"/>
                <a:gd name="T20" fmla="*/ 113 w 183"/>
                <a:gd name="T21" fmla="*/ 157 h 160"/>
                <a:gd name="T22" fmla="*/ 127 w 183"/>
                <a:gd name="T23" fmla="*/ 149 h 160"/>
                <a:gd name="T24" fmla="*/ 138 w 183"/>
                <a:gd name="T25" fmla="*/ 157 h 160"/>
                <a:gd name="T26" fmla="*/ 149 w 183"/>
                <a:gd name="T27" fmla="*/ 149 h 160"/>
                <a:gd name="T28" fmla="*/ 168 w 183"/>
                <a:gd name="T29" fmla="*/ 142 h 160"/>
                <a:gd name="T30" fmla="*/ 172 w 183"/>
                <a:gd name="T31" fmla="*/ 131 h 160"/>
                <a:gd name="T32" fmla="*/ 182 w 183"/>
                <a:gd name="T33" fmla="*/ 118 h 160"/>
                <a:gd name="T34" fmla="*/ 174 w 183"/>
                <a:gd name="T35" fmla="*/ 108 h 160"/>
                <a:gd name="T36" fmla="*/ 180 w 183"/>
                <a:gd name="T37" fmla="*/ 82 h 160"/>
                <a:gd name="T38" fmla="*/ 171 w 183"/>
                <a:gd name="T39" fmla="*/ 75 h 160"/>
                <a:gd name="T40" fmla="*/ 169 w 183"/>
                <a:gd name="T41" fmla="*/ 70 h 160"/>
                <a:gd name="T42" fmla="*/ 162 w 183"/>
                <a:gd name="T43" fmla="*/ 61 h 160"/>
                <a:gd name="T44" fmla="*/ 148 w 183"/>
                <a:gd name="T45" fmla="*/ 71 h 160"/>
                <a:gd name="T46" fmla="*/ 140 w 183"/>
                <a:gd name="T47" fmla="*/ 68 h 160"/>
                <a:gd name="T48" fmla="*/ 125 w 183"/>
                <a:gd name="T49" fmla="*/ 61 h 160"/>
                <a:gd name="T50" fmla="*/ 116 w 183"/>
                <a:gd name="T51" fmla="*/ 61 h 160"/>
                <a:gd name="T52" fmla="*/ 112 w 183"/>
                <a:gd name="T53" fmla="*/ 54 h 160"/>
                <a:gd name="T54" fmla="*/ 97 w 183"/>
                <a:gd name="T55" fmla="*/ 55 h 160"/>
                <a:gd name="T56" fmla="*/ 94 w 183"/>
                <a:gd name="T57" fmla="*/ 47 h 160"/>
                <a:gd name="T58" fmla="*/ 85 w 183"/>
                <a:gd name="T59" fmla="*/ 51 h 160"/>
                <a:gd name="T60" fmla="*/ 80 w 183"/>
                <a:gd name="T61" fmla="*/ 51 h 160"/>
                <a:gd name="T62" fmla="*/ 69 w 183"/>
                <a:gd name="T63" fmla="*/ 57 h 160"/>
                <a:gd name="T64" fmla="*/ 66 w 183"/>
                <a:gd name="T65" fmla="*/ 39 h 160"/>
                <a:gd name="T66" fmla="*/ 75 w 183"/>
                <a:gd name="T67" fmla="*/ 29 h 160"/>
                <a:gd name="T68" fmla="*/ 75 w 183"/>
                <a:gd name="T69" fmla="*/ 10 h 160"/>
                <a:gd name="T70" fmla="*/ 69 w 183"/>
                <a:gd name="T71" fmla="*/ 0 h 160"/>
                <a:gd name="T72" fmla="*/ 64 w 183"/>
                <a:gd name="T73" fmla="*/ 13 h 160"/>
                <a:gd name="T74" fmla="*/ 56 w 183"/>
                <a:gd name="T75" fmla="*/ 14 h 160"/>
                <a:gd name="T76" fmla="*/ 54 w 183"/>
                <a:gd name="T77" fmla="*/ 3 h 160"/>
                <a:gd name="T78" fmla="*/ 44 w 183"/>
                <a:gd name="T79" fmla="*/ 9 h 160"/>
                <a:gd name="T80" fmla="*/ 43 w 183"/>
                <a:gd name="T81" fmla="*/ 18 h 160"/>
                <a:gd name="T82" fmla="*/ 34 w 183"/>
                <a:gd name="T83" fmla="*/ 12 h 160"/>
                <a:gd name="T84" fmla="*/ 27 w 183"/>
                <a:gd name="T85" fmla="*/ 18 h 160"/>
                <a:gd name="T86" fmla="*/ 38 w 183"/>
                <a:gd name="T87" fmla="*/ 26 h 160"/>
                <a:gd name="T88" fmla="*/ 50 w 183"/>
                <a:gd name="T89" fmla="*/ 36 h 160"/>
                <a:gd name="T90" fmla="*/ 43 w 183"/>
                <a:gd name="T91" fmla="*/ 42 h 160"/>
                <a:gd name="T92" fmla="*/ 46 w 183"/>
                <a:gd name="T93" fmla="*/ 53 h 160"/>
                <a:gd name="T94" fmla="*/ 37 w 183"/>
                <a:gd name="T95" fmla="*/ 56 h 160"/>
                <a:gd name="T96" fmla="*/ 22 w 183"/>
                <a:gd name="T97" fmla="*/ 40 h 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" h="160">
                  <a:moveTo>
                    <a:pt x="14" y="37"/>
                  </a:moveTo>
                  <a:lnTo>
                    <a:pt x="8" y="43"/>
                  </a:lnTo>
                  <a:lnTo>
                    <a:pt x="14" y="54"/>
                  </a:lnTo>
                  <a:lnTo>
                    <a:pt x="22" y="56"/>
                  </a:lnTo>
                  <a:lnTo>
                    <a:pt x="28" y="61"/>
                  </a:lnTo>
                  <a:lnTo>
                    <a:pt x="29" y="78"/>
                  </a:lnTo>
                  <a:lnTo>
                    <a:pt x="22" y="90"/>
                  </a:lnTo>
                  <a:lnTo>
                    <a:pt x="17" y="92"/>
                  </a:lnTo>
                  <a:lnTo>
                    <a:pt x="2" y="90"/>
                  </a:lnTo>
                  <a:lnTo>
                    <a:pt x="0" y="91"/>
                  </a:lnTo>
                  <a:lnTo>
                    <a:pt x="18" y="110"/>
                  </a:lnTo>
                  <a:lnTo>
                    <a:pt x="23" y="113"/>
                  </a:lnTo>
                  <a:lnTo>
                    <a:pt x="26" y="126"/>
                  </a:lnTo>
                  <a:lnTo>
                    <a:pt x="33" y="139"/>
                  </a:lnTo>
                  <a:lnTo>
                    <a:pt x="44" y="148"/>
                  </a:lnTo>
                  <a:lnTo>
                    <a:pt x="55" y="149"/>
                  </a:lnTo>
                  <a:lnTo>
                    <a:pt x="63" y="155"/>
                  </a:lnTo>
                  <a:lnTo>
                    <a:pt x="69" y="155"/>
                  </a:lnTo>
                  <a:lnTo>
                    <a:pt x="77" y="151"/>
                  </a:lnTo>
                  <a:lnTo>
                    <a:pt x="94" y="156"/>
                  </a:lnTo>
                  <a:lnTo>
                    <a:pt x="102" y="159"/>
                  </a:lnTo>
                  <a:lnTo>
                    <a:pt x="113" y="157"/>
                  </a:lnTo>
                  <a:lnTo>
                    <a:pt x="120" y="155"/>
                  </a:lnTo>
                  <a:lnTo>
                    <a:pt x="127" y="149"/>
                  </a:lnTo>
                  <a:lnTo>
                    <a:pt x="131" y="151"/>
                  </a:lnTo>
                  <a:lnTo>
                    <a:pt x="138" y="157"/>
                  </a:lnTo>
                  <a:lnTo>
                    <a:pt x="144" y="153"/>
                  </a:lnTo>
                  <a:lnTo>
                    <a:pt x="149" y="149"/>
                  </a:lnTo>
                  <a:lnTo>
                    <a:pt x="153" y="145"/>
                  </a:lnTo>
                  <a:lnTo>
                    <a:pt x="168" y="142"/>
                  </a:lnTo>
                  <a:lnTo>
                    <a:pt x="171" y="137"/>
                  </a:lnTo>
                  <a:lnTo>
                    <a:pt x="172" y="131"/>
                  </a:lnTo>
                  <a:lnTo>
                    <a:pt x="181" y="123"/>
                  </a:lnTo>
                  <a:lnTo>
                    <a:pt x="182" y="118"/>
                  </a:lnTo>
                  <a:lnTo>
                    <a:pt x="179" y="114"/>
                  </a:lnTo>
                  <a:lnTo>
                    <a:pt x="174" y="108"/>
                  </a:lnTo>
                  <a:lnTo>
                    <a:pt x="173" y="85"/>
                  </a:lnTo>
                  <a:lnTo>
                    <a:pt x="180" y="82"/>
                  </a:lnTo>
                  <a:lnTo>
                    <a:pt x="176" y="74"/>
                  </a:lnTo>
                  <a:lnTo>
                    <a:pt x="171" y="75"/>
                  </a:lnTo>
                  <a:lnTo>
                    <a:pt x="167" y="74"/>
                  </a:lnTo>
                  <a:lnTo>
                    <a:pt x="169" y="70"/>
                  </a:lnTo>
                  <a:lnTo>
                    <a:pt x="167" y="63"/>
                  </a:lnTo>
                  <a:lnTo>
                    <a:pt x="162" y="61"/>
                  </a:lnTo>
                  <a:lnTo>
                    <a:pt x="155" y="66"/>
                  </a:lnTo>
                  <a:lnTo>
                    <a:pt x="148" y="71"/>
                  </a:lnTo>
                  <a:lnTo>
                    <a:pt x="144" y="70"/>
                  </a:lnTo>
                  <a:lnTo>
                    <a:pt x="140" y="68"/>
                  </a:lnTo>
                  <a:lnTo>
                    <a:pt x="132" y="63"/>
                  </a:lnTo>
                  <a:lnTo>
                    <a:pt x="125" y="61"/>
                  </a:lnTo>
                  <a:lnTo>
                    <a:pt x="120" y="63"/>
                  </a:lnTo>
                  <a:lnTo>
                    <a:pt x="116" y="61"/>
                  </a:lnTo>
                  <a:lnTo>
                    <a:pt x="116" y="55"/>
                  </a:lnTo>
                  <a:lnTo>
                    <a:pt x="112" y="54"/>
                  </a:lnTo>
                  <a:lnTo>
                    <a:pt x="105" y="56"/>
                  </a:lnTo>
                  <a:lnTo>
                    <a:pt x="97" y="55"/>
                  </a:lnTo>
                  <a:lnTo>
                    <a:pt x="97" y="51"/>
                  </a:lnTo>
                  <a:lnTo>
                    <a:pt x="94" y="47"/>
                  </a:lnTo>
                  <a:lnTo>
                    <a:pt x="88" y="46"/>
                  </a:lnTo>
                  <a:lnTo>
                    <a:pt x="85" y="51"/>
                  </a:lnTo>
                  <a:lnTo>
                    <a:pt x="84" y="53"/>
                  </a:lnTo>
                  <a:lnTo>
                    <a:pt x="80" y="51"/>
                  </a:lnTo>
                  <a:lnTo>
                    <a:pt x="75" y="52"/>
                  </a:lnTo>
                  <a:lnTo>
                    <a:pt x="69" y="57"/>
                  </a:lnTo>
                  <a:lnTo>
                    <a:pt x="66" y="53"/>
                  </a:lnTo>
                  <a:lnTo>
                    <a:pt x="66" y="39"/>
                  </a:lnTo>
                  <a:lnTo>
                    <a:pt x="70" y="32"/>
                  </a:lnTo>
                  <a:lnTo>
                    <a:pt x="75" y="29"/>
                  </a:lnTo>
                  <a:lnTo>
                    <a:pt x="74" y="20"/>
                  </a:lnTo>
                  <a:lnTo>
                    <a:pt x="75" y="1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6" y="4"/>
                  </a:lnTo>
                  <a:lnTo>
                    <a:pt x="64" y="13"/>
                  </a:lnTo>
                  <a:lnTo>
                    <a:pt x="61" y="20"/>
                  </a:lnTo>
                  <a:lnTo>
                    <a:pt x="56" y="14"/>
                  </a:lnTo>
                  <a:lnTo>
                    <a:pt x="59" y="7"/>
                  </a:lnTo>
                  <a:lnTo>
                    <a:pt x="54" y="3"/>
                  </a:lnTo>
                  <a:lnTo>
                    <a:pt x="47" y="4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3" y="18"/>
                  </a:lnTo>
                  <a:lnTo>
                    <a:pt x="39" y="16"/>
                  </a:lnTo>
                  <a:lnTo>
                    <a:pt x="34" y="12"/>
                  </a:lnTo>
                  <a:lnTo>
                    <a:pt x="31" y="13"/>
                  </a:lnTo>
                  <a:lnTo>
                    <a:pt x="27" y="18"/>
                  </a:lnTo>
                  <a:lnTo>
                    <a:pt x="32" y="25"/>
                  </a:lnTo>
                  <a:lnTo>
                    <a:pt x="38" y="26"/>
                  </a:lnTo>
                  <a:lnTo>
                    <a:pt x="46" y="33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43" y="42"/>
                  </a:lnTo>
                  <a:lnTo>
                    <a:pt x="44" y="49"/>
                  </a:lnTo>
                  <a:lnTo>
                    <a:pt x="46" y="53"/>
                  </a:lnTo>
                  <a:lnTo>
                    <a:pt x="44" y="57"/>
                  </a:lnTo>
                  <a:lnTo>
                    <a:pt x="37" y="56"/>
                  </a:lnTo>
                  <a:lnTo>
                    <a:pt x="28" y="47"/>
                  </a:lnTo>
                  <a:lnTo>
                    <a:pt x="22" y="40"/>
                  </a:lnTo>
                  <a:lnTo>
                    <a:pt x="14" y="37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22" name="Group 114"/>
            <p:cNvGrpSpPr>
              <a:grpSpLocks/>
            </p:cNvGrpSpPr>
            <p:nvPr/>
          </p:nvGrpSpPr>
          <p:grpSpPr bwMode="auto">
            <a:xfrm>
              <a:off x="2822" y="1727"/>
              <a:ext cx="274" cy="586"/>
              <a:chOff x="2822" y="1727"/>
              <a:chExt cx="274" cy="586"/>
            </a:xfrm>
          </p:grpSpPr>
          <p:grpSp>
            <p:nvGrpSpPr>
              <p:cNvPr id="19539" name="Group 115"/>
              <p:cNvGrpSpPr>
                <a:grpSpLocks/>
              </p:cNvGrpSpPr>
              <p:nvPr/>
            </p:nvGrpSpPr>
            <p:grpSpPr bwMode="auto">
              <a:xfrm>
                <a:off x="2822" y="1727"/>
                <a:ext cx="274" cy="586"/>
                <a:chOff x="2822" y="1727"/>
                <a:chExt cx="274" cy="586"/>
              </a:xfrm>
            </p:grpSpPr>
            <p:sp>
              <p:nvSpPr>
                <p:cNvPr id="19545" name="Freeform 116"/>
                <p:cNvSpPr>
                  <a:spLocks/>
                </p:cNvSpPr>
                <p:nvPr/>
              </p:nvSpPr>
              <p:spPr bwMode="auto">
                <a:xfrm>
                  <a:off x="2930" y="2233"/>
                  <a:ext cx="20" cy="46"/>
                </a:xfrm>
                <a:custGeom>
                  <a:avLst/>
                  <a:gdLst>
                    <a:gd name="T0" fmla="*/ 19 w 20"/>
                    <a:gd name="T1" fmla="*/ 0 h 46"/>
                    <a:gd name="T2" fmla="*/ 18 w 20"/>
                    <a:gd name="T3" fmla="*/ 16 h 46"/>
                    <a:gd name="T4" fmla="*/ 12 w 20"/>
                    <a:gd name="T5" fmla="*/ 27 h 46"/>
                    <a:gd name="T6" fmla="*/ 4 w 20"/>
                    <a:gd name="T7" fmla="*/ 35 h 46"/>
                    <a:gd name="T8" fmla="*/ 6 w 20"/>
                    <a:gd name="T9" fmla="*/ 43 h 46"/>
                    <a:gd name="T10" fmla="*/ 2 w 20"/>
                    <a:gd name="T11" fmla="*/ 45 h 46"/>
                    <a:gd name="T12" fmla="*/ 0 w 20"/>
                    <a:gd name="T13" fmla="*/ 36 h 46"/>
                    <a:gd name="T14" fmla="*/ 3 w 20"/>
                    <a:gd name="T15" fmla="*/ 28 h 46"/>
                    <a:gd name="T16" fmla="*/ 6 w 20"/>
                    <a:gd name="T17" fmla="*/ 20 h 46"/>
                    <a:gd name="T18" fmla="*/ 19 w 20"/>
                    <a:gd name="T19" fmla="*/ 0 h 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" h="46">
                      <a:moveTo>
                        <a:pt x="19" y="0"/>
                      </a:moveTo>
                      <a:lnTo>
                        <a:pt x="18" y="16"/>
                      </a:lnTo>
                      <a:lnTo>
                        <a:pt x="12" y="27"/>
                      </a:lnTo>
                      <a:lnTo>
                        <a:pt x="4" y="35"/>
                      </a:lnTo>
                      <a:lnTo>
                        <a:pt x="6" y="43"/>
                      </a:lnTo>
                      <a:lnTo>
                        <a:pt x="2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6" name="Freeform 117"/>
                <p:cNvSpPr>
                  <a:spLocks/>
                </p:cNvSpPr>
                <p:nvPr/>
              </p:nvSpPr>
              <p:spPr bwMode="auto">
                <a:xfrm>
                  <a:off x="2972" y="2212"/>
                  <a:ext cx="25" cy="37"/>
                </a:xfrm>
                <a:custGeom>
                  <a:avLst/>
                  <a:gdLst>
                    <a:gd name="T0" fmla="*/ 19 w 25"/>
                    <a:gd name="T1" fmla="*/ 0 h 37"/>
                    <a:gd name="T2" fmla="*/ 24 w 25"/>
                    <a:gd name="T3" fmla="*/ 0 h 37"/>
                    <a:gd name="T4" fmla="*/ 18 w 25"/>
                    <a:gd name="T5" fmla="*/ 8 h 37"/>
                    <a:gd name="T6" fmla="*/ 17 w 25"/>
                    <a:gd name="T7" fmla="*/ 13 h 37"/>
                    <a:gd name="T8" fmla="*/ 19 w 25"/>
                    <a:gd name="T9" fmla="*/ 20 h 37"/>
                    <a:gd name="T10" fmla="*/ 13 w 25"/>
                    <a:gd name="T11" fmla="*/ 28 h 37"/>
                    <a:gd name="T12" fmla="*/ 4 w 25"/>
                    <a:gd name="T13" fmla="*/ 36 h 37"/>
                    <a:gd name="T14" fmla="*/ 3 w 25"/>
                    <a:gd name="T15" fmla="*/ 28 h 37"/>
                    <a:gd name="T16" fmla="*/ 0 w 25"/>
                    <a:gd name="T17" fmla="*/ 24 h 37"/>
                    <a:gd name="T18" fmla="*/ 0 w 25"/>
                    <a:gd name="T19" fmla="*/ 18 h 37"/>
                    <a:gd name="T20" fmla="*/ 7 w 25"/>
                    <a:gd name="T21" fmla="*/ 11 h 37"/>
                    <a:gd name="T22" fmla="*/ 19 w 25"/>
                    <a:gd name="T23" fmla="*/ 0 h 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" h="37">
                      <a:moveTo>
                        <a:pt x="19" y="0"/>
                      </a:moveTo>
                      <a:lnTo>
                        <a:pt x="24" y="0"/>
                      </a:lnTo>
                      <a:lnTo>
                        <a:pt x="18" y="8"/>
                      </a:lnTo>
                      <a:lnTo>
                        <a:pt x="17" y="13"/>
                      </a:lnTo>
                      <a:lnTo>
                        <a:pt x="19" y="20"/>
                      </a:lnTo>
                      <a:lnTo>
                        <a:pt x="13" y="28"/>
                      </a:lnTo>
                      <a:lnTo>
                        <a:pt x="4" y="36"/>
                      </a:lnTo>
                      <a:lnTo>
                        <a:pt x="3" y="28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7" y="11"/>
                      </a:lnTo>
                      <a:lnTo>
                        <a:pt x="19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547" name="Group 118"/>
                <p:cNvGrpSpPr>
                  <a:grpSpLocks/>
                </p:cNvGrpSpPr>
                <p:nvPr/>
              </p:nvGrpSpPr>
              <p:grpSpPr bwMode="auto">
                <a:xfrm>
                  <a:off x="2822" y="1727"/>
                  <a:ext cx="274" cy="586"/>
                  <a:chOff x="2822" y="1727"/>
                  <a:chExt cx="274" cy="586"/>
                </a:xfrm>
              </p:grpSpPr>
              <p:sp>
                <p:nvSpPr>
                  <p:cNvPr id="19548" name="Freeform 119"/>
                  <p:cNvSpPr>
                    <a:spLocks/>
                  </p:cNvSpPr>
                  <p:nvPr/>
                </p:nvSpPr>
                <p:spPr bwMode="auto">
                  <a:xfrm>
                    <a:off x="2822" y="1727"/>
                    <a:ext cx="274" cy="586"/>
                  </a:xfrm>
                  <a:custGeom>
                    <a:avLst/>
                    <a:gdLst>
                      <a:gd name="T0" fmla="*/ 215 w 274"/>
                      <a:gd name="T1" fmla="*/ 11 h 586"/>
                      <a:gd name="T2" fmla="*/ 252 w 274"/>
                      <a:gd name="T3" fmla="*/ 37 h 586"/>
                      <a:gd name="T4" fmla="*/ 255 w 274"/>
                      <a:gd name="T5" fmla="*/ 59 h 586"/>
                      <a:gd name="T6" fmla="*/ 264 w 274"/>
                      <a:gd name="T7" fmla="*/ 79 h 586"/>
                      <a:gd name="T8" fmla="*/ 262 w 274"/>
                      <a:gd name="T9" fmla="*/ 104 h 586"/>
                      <a:gd name="T10" fmla="*/ 270 w 274"/>
                      <a:gd name="T11" fmla="*/ 122 h 586"/>
                      <a:gd name="T12" fmla="*/ 268 w 274"/>
                      <a:gd name="T13" fmla="*/ 137 h 586"/>
                      <a:gd name="T14" fmla="*/ 235 w 274"/>
                      <a:gd name="T15" fmla="*/ 141 h 586"/>
                      <a:gd name="T16" fmla="*/ 221 w 274"/>
                      <a:gd name="T17" fmla="*/ 163 h 586"/>
                      <a:gd name="T18" fmla="*/ 217 w 274"/>
                      <a:gd name="T19" fmla="*/ 179 h 586"/>
                      <a:gd name="T20" fmla="*/ 219 w 274"/>
                      <a:gd name="T21" fmla="*/ 202 h 586"/>
                      <a:gd name="T22" fmla="*/ 208 w 274"/>
                      <a:gd name="T23" fmla="*/ 225 h 586"/>
                      <a:gd name="T24" fmla="*/ 177 w 274"/>
                      <a:gd name="T25" fmla="*/ 243 h 586"/>
                      <a:gd name="T26" fmla="*/ 166 w 274"/>
                      <a:gd name="T27" fmla="*/ 254 h 586"/>
                      <a:gd name="T28" fmla="*/ 151 w 274"/>
                      <a:gd name="T29" fmla="*/ 281 h 586"/>
                      <a:gd name="T30" fmla="*/ 146 w 274"/>
                      <a:gd name="T31" fmla="*/ 303 h 586"/>
                      <a:gd name="T32" fmla="*/ 133 w 274"/>
                      <a:gd name="T33" fmla="*/ 332 h 586"/>
                      <a:gd name="T34" fmla="*/ 153 w 274"/>
                      <a:gd name="T35" fmla="*/ 371 h 586"/>
                      <a:gd name="T36" fmla="*/ 167 w 274"/>
                      <a:gd name="T37" fmla="*/ 400 h 586"/>
                      <a:gd name="T38" fmla="*/ 151 w 274"/>
                      <a:gd name="T39" fmla="*/ 410 h 586"/>
                      <a:gd name="T40" fmla="*/ 136 w 274"/>
                      <a:gd name="T41" fmla="*/ 412 h 586"/>
                      <a:gd name="T42" fmla="*/ 105 w 274"/>
                      <a:gd name="T43" fmla="*/ 414 h 586"/>
                      <a:gd name="T44" fmla="*/ 135 w 274"/>
                      <a:gd name="T45" fmla="*/ 421 h 586"/>
                      <a:gd name="T46" fmla="*/ 151 w 274"/>
                      <a:gd name="T47" fmla="*/ 431 h 586"/>
                      <a:gd name="T48" fmla="*/ 140 w 274"/>
                      <a:gd name="T49" fmla="*/ 438 h 586"/>
                      <a:gd name="T50" fmla="*/ 122 w 274"/>
                      <a:gd name="T51" fmla="*/ 454 h 586"/>
                      <a:gd name="T52" fmla="*/ 116 w 274"/>
                      <a:gd name="T53" fmla="*/ 470 h 586"/>
                      <a:gd name="T54" fmla="*/ 109 w 274"/>
                      <a:gd name="T55" fmla="*/ 509 h 586"/>
                      <a:gd name="T56" fmla="*/ 100 w 274"/>
                      <a:gd name="T57" fmla="*/ 534 h 586"/>
                      <a:gd name="T58" fmla="*/ 78 w 274"/>
                      <a:gd name="T59" fmla="*/ 554 h 586"/>
                      <a:gd name="T60" fmla="*/ 56 w 274"/>
                      <a:gd name="T61" fmla="*/ 562 h 586"/>
                      <a:gd name="T62" fmla="*/ 52 w 274"/>
                      <a:gd name="T63" fmla="*/ 580 h 586"/>
                      <a:gd name="T64" fmla="*/ 31 w 274"/>
                      <a:gd name="T65" fmla="*/ 585 h 586"/>
                      <a:gd name="T66" fmla="*/ 21 w 274"/>
                      <a:gd name="T67" fmla="*/ 576 h 586"/>
                      <a:gd name="T68" fmla="*/ 12 w 274"/>
                      <a:gd name="T69" fmla="*/ 544 h 586"/>
                      <a:gd name="T70" fmla="*/ 20 w 274"/>
                      <a:gd name="T71" fmla="*/ 536 h 586"/>
                      <a:gd name="T72" fmla="*/ 21 w 274"/>
                      <a:gd name="T73" fmla="*/ 525 h 586"/>
                      <a:gd name="T74" fmla="*/ 12 w 274"/>
                      <a:gd name="T75" fmla="*/ 496 h 586"/>
                      <a:gd name="T76" fmla="*/ 5 w 274"/>
                      <a:gd name="T77" fmla="*/ 472 h 586"/>
                      <a:gd name="T78" fmla="*/ 0 w 274"/>
                      <a:gd name="T79" fmla="*/ 436 h 586"/>
                      <a:gd name="T80" fmla="*/ 9 w 274"/>
                      <a:gd name="T81" fmla="*/ 421 h 586"/>
                      <a:gd name="T82" fmla="*/ 16 w 274"/>
                      <a:gd name="T83" fmla="*/ 385 h 586"/>
                      <a:gd name="T84" fmla="*/ 34 w 274"/>
                      <a:gd name="T85" fmla="*/ 363 h 586"/>
                      <a:gd name="T86" fmla="*/ 29 w 274"/>
                      <a:gd name="T87" fmla="*/ 325 h 586"/>
                      <a:gd name="T88" fmla="*/ 36 w 274"/>
                      <a:gd name="T89" fmla="*/ 307 h 586"/>
                      <a:gd name="T90" fmla="*/ 33 w 274"/>
                      <a:gd name="T91" fmla="*/ 274 h 586"/>
                      <a:gd name="T92" fmla="*/ 40 w 274"/>
                      <a:gd name="T93" fmla="*/ 235 h 586"/>
                      <a:gd name="T94" fmla="*/ 64 w 274"/>
                      <a:gd name="T95" fmla="*/ 210 h 586"/>
                      <a:gd name="T96" fmla="*/ 85 w 274"/>
                      <a:gd name="T97" fmla="*/ 202 h 586"/>
                      <a:gd name="T98" fmla="*/ 76 w 274"/>
                      <a:gd name="T99" fmla="*/ 179 h 586"/>
                      <a:gd name="T100" fmla="*/ 85 w 274"/>
                      <a:gd name="T101" fmla="*/ 159 h 586"/>
                      <a:gd name="T102" fmla="*/ 91 w 274"/>
                      <a:gd name="T103" fmla="*/ 130 h 586"/>
                      <a:gd name="T104" fmla="*/ 115 w 274"/>
                      <a:gd name="T105" fmla="*/ 112 h 586"/>
                      <a:gd name="T106" fmla="*/ 126 w 274"/>
                      <a:gd name="T107" fmla="*/ 88 h 586"/>
                      <a:gd name="T108" fmla="*/ 143 w 274"/>
                      <a:gd name="T109" fmla="*/ 52 h 586"/>
                      <a:gd name="T110" fmla="*/ 163 w 274"/>
                      <a:gd name="T111" fmla="*/ 35 h 586"/>
                      <a:gd name="T112" fmla="*/ 181 w 274"/>
                      <a:gd name="T113" fmla="*/ 22 h 586"/>
                      <a:gd name="T114" fmla="*/ 204 w 274"/>
                      <a:gd name="T115" fmla="*/ 0 h 58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274" h="586">
                        <a:moveTo>
                          <a:pt x="206" y="0"/>
                        </a:moveTo>
                        <a:lnTo>
                          <a:pt x="209" y="2"/>
                        </a:lnTo>
                        <a:lnTo>
                          <a:pt x="215" y="11"/>
                        </a:lnTo>
                        <a:lnTo>
                          <a:pt x="239" y="35"/>
                        </a:lnTo>
                        <a:lnTo>
                          <a:pt x="242" y="29"/>
                        </a:lnTo>
                        <a:lnTo>
                          <a:pt x="252" y="37"/>
                        </a:lnTo>
                        <a:lnTo>
                          <a:pt x="255" y="44"/>
                        </a:lnTo>
                        <a:lnTo>
                          <a:pt x="255" y="50"/>
                        </a:lnTo>
                        <a:lnTo>
                          <a:pt x="255" y="59"/>
                        </a:lnTo>
                        <a:lnTo>
                          <a:pt x="252" y="64"/>
                        </a:lnTo>
                        <a:lnTo>
                          <a:pt x="259" y="72"/>
                        </a:lnTo>
                        <a:lnTo>
                          <a:pt x="264" y="79"/>
                        </a:lnTo>
                        <a:lnTo>
                          <a:pt x="264" y="85"/>
                        </a:lnTo>
                        <a:lnTo>
                          <a:pt x="264" y="93"/>
                        </a:lnTo>
                        <a:lnTo>
                          <a:pt x="262" y="104"/>
                        </a:lnTo>
                        <a:lnTo>
                          <a:pt x="259" y="108"/>
                        </a:lnTo>
                        <a:lnTo>
                          <a:pt x="264" y="114"/>
                        </a:lnTo>
                        <a:lnTo>
                          <a:pt x="270" y="122"/>
                        </a:lnTo>
                        <a:lnTo>
                          <a:pt x="273" y="132"/>
                        </a:lnTo>
                        <a:lnTo>
                          <a:pt x="273" y="135"/>
                        </a:lnTo>
                        <a:lnTo>
                          <a:pt x="268" y="137"/>
                        </a:lnTo>
                        <a:lnTo>
                          <a:pt x="244" y="137"/>
                        </a:lnTo>
                        <a:lnTo>
                          <a:pt x="239" y="137"/>
                        </a:lnTo>
                        <a:lnTo>
                          <a:pt x="235" y="141"/>
                        </a:lnTo>
                        <a:lnTo>
                          <a:pt x="235" y="148"/>
                        </a:lnTo>
                        <a:lnTo>
                          <a:pt x="231" y="153"/>
                        </a:lnTo>
                        <a:lnTo>
                          <a:pt x="221" y="163"/>
                        </a:lnTo>
                        <a:lnTo>
                          <a:pt x="222" y="170"/>
                        </a:lnTo>
                        <a:lnTo>
                          <a:pt x="221" y="175"/>
                        </a:lnTo>
                        <a:lnTo>
                          <a:pt x="217" y="179"/>
                        </a:lnTo>
                        <a:lnTo>
                          <a:pt x="221" y="190"/>
                        </a:lnTo>
                        <a:lnTo>
                          <a:pt x="222" y="197"/>
                        </a:lnTo>
                        <a:lnTo>
                          <a:pt x="219" y="202"/>
                        </a:lnTo>
                        <a:lnTo>
                          <a:pt x="211" y="208"/>
                        </a:lnTo>
                        <a:lnTo>
                          <a:pt x="209" y="215"/>
                        </a:lnTo>
                        <a:lnTo>
                          <a:pt x="208" y="225"/>
                        </a:lnTo>
                        <a:lnTo>
                          <a:pt x="195" y="230"/>
                        </a:lnTo>
                        <a:lnTo>
                          <a:pt x="188" y="235"/>
                        </a:lnTo>
                        <a:lnTo>
                          <a:pt x="177" y="243"/>
                        </a:lnTo>
                        <a:lnTo>
                          <a:pt x="178" y="248"/>
                        </a:lnTo>
                        <a:lnTo>
                          <a:pt x="169" y="250"/>
                        </a:lnTo>
                        <a:lnTo>
                          <a:pt x="166" y="254"/>
                        </a:lnTo>
                        <a:lnTo>
                          <a:pt x="157" y="266"/>
                        </a:lnTo>
                        <a:lnTo>
                          <a:pt x="149" y="272"/>
                        </a:lnTo>
                        <a:lnTo>
                          <a:pt x="151" y="281"/>
                        </a:lnTo>
                        <a:lnTo>
                          <a:pt x="146" y="285"/>
                        </a:lnTo>
                        <a:lnTo>
                          <a:pt x="142" y="289"/>
                        </a:lnTo>
                        <a:lnTo>
                          <a:pt x="146" y="303"/>
                        </a:lnTo>
                        <a:lnTo>
                          <a:pt x="144" y="312"/>
                        </a:lnTo>
                        <a:lnTo>
                          <a:pt x="135" y="318"/>
                        </a:lnTo>
                        <a:lnTo>
                          <a:pt x="133" y="332"/>
                        </a:lnTo>
                        <a:lnTo>
                          <a:pt x="135" y="350"/>
                        </a:lnTo>
                        <a:lnTo>
                          <a:pt x="138" y="359"/>
                        </a:lnTo>
                        <a:lnTo>
                          <a:pt x="153" y="371"/>
                        </a:lnTo>
                        <a:lnTo>
                          <a:pt x="158" y="381"/>
                        </a:lnTo>
                        <a:lnTo>
                          <a:pt x="164" y="392"/>
                        </a:lnTo>
                        <a:lnTo>
                          <a:pt x="167" y="400"/>
                        </a:lnTo>
                        <a:lnTo>
                          <a:pt x="164" y="407"/>
                        </a:lnTo>
                        <a:lnTo>
                          <a:pt x="157" y="412"/>
                        </a:lnTo>
                        <a:lnTo>
                          <a:pt x="151" y="410"/>
                        </a:lnTo>
                        <a:lnTo>
                          <a:pt x="146" y="405"/>
                        </a:lnTo>
                        <a:lnTo>
                          <a:pt x="138" y="407"/>
                        </a:lnTo>
                        <a:lnTo>
                          <a:pt x="136" y="412"/>
                        </a:lnTo>
                        <a:lnTo>
                          <a:pt x="126" y="412"/>
                        </a:lnTo>
                        <a:lnTo>
                          <a:pt x="109" y="410"/>
                        </a:lnTo>
                        <a:lnTo>
                          <a:pt x="105" y="414"/>
                        </a:lnTo>
                        <a:lnTo>
                          <a:pt x="116" y="420"/>
                        </a:lnTo>
                        <a:lnTo>
                          <a:pt x="131" y="414"/>
                        </a:lnTo>
                        <a:lnTo>
                          <a:pt x="135" y="421"/>
                        </a:lnTo>
                        <a:lnTo>
                          <a:pt x="146" y="423"/>
                        </a:lnTo>
                        <a:lnTo>
                          <a:pt x="155" y="427"/>
                        </a:lnTo>
                        <a:lnTo>
                          <a:pt x="151" y="431"/>
                        </a:lnTo>
                        <a:lnTo>
                          <a:pt x="140" y="429"/>
                        </a:lnTo>
                        <a:lnTo>
                          <a:pt x="138" y="433"/>
                        </a:lnTo>
                        <a:lnTo>
                          <a:pt x="140" y="438"/>
                        </a:lnTo>
                        <a:lnTo>
                          <a:pt x="135" y="445"/>
                        </a:lnTo>
                        <a:lnTo>
                          <a:pt x="126" y="452"/>
                        </a:lnTo>
                        <a:lnTo>
                          <a:pt x="122" y="454"/>
                        </a:lnTo>
                        <a:lnTo>
                          <a:pt x="118" y="456"/>
                        </a:lnTo>
                        <a:lnTo>
                          <a:pt x="120" y="465"/>
                        </a:lnTo>
                        <a:lnTo>
                          <a:pt x="116" y="470"/>
                        </a:lnTo>
                        <a:lnTo>
                          <a:pt x="111" y="482"/>
                        </a:lnTo>
                        <a:lnTo>
                          <a:pt x="113" y="493"/>
                        </a:lnTo>
                        <a:lnTo>
                          <a:pt x="109" y="509"/>
                        </a:lnTo>
                        <a:lnTo>
                          <a:pt x="105" y="516"/>
                        </a:lnTo>
                        <a:lnTo>
                          <a:pt x="105" y="527"/>
                        </a:lnTo>
                        <a:lnTo>
                          <a:pt x="100" y="534"/>
                        </a:lnTo>
                        <a:lnTo>
                          <a:pt x="93" y="547"/>
                        </a:lnTo>
                        <a:lnTo>
                          <a:pt x="91" y="556"/>
                        </a:lnTo>
                        <a:lnTo>
                          <a:pt x="78" y="554"/>
                        </a:lnTo>
                        <a:lnTo>
                          <a:pt x="65" y="554"/>
                        </a:lnTo>
                        <a:lnTo>
                          <a:pt x="64" y="560"/>
                        </a:lnTo>
                        <a:lnTo>
                          <a:pt x="56" y="562"/>
                        </a:lnTo>
                        <a:lnTo>
                          <a:pt x="52" y="564"/>
                        </a:lnTo>
                        <a:lnTo>
                          <a:pt x="54" y="571"/>
                        </a:lnTo>
                        <a:lnTo>
                          <a:pt x="52" y="580"/>
                        </a:lnTo>
                        <a:lnTo>
                          <a:pt x="43" y="585"/>
                        </a:lnTo>
                        <a:lnTo>
                          <a:pt x="38" y="580"/>
                        </a:lnTo>
                        <a:lnTo>
                          <a:pt x="31" y="585"/>
                        </a:lnTo>
                        <a:lnTo>
                          <a:pt x="21" y="585"/>
                        </a:lnTo>
                        <a:lnTo>
                          <a:pt x="18" y="580"/>
                        </a:lnTo>
                        <a:lnTo>
                          <a:pt x="21" y="576"/>
                        </a:lnTo>
                        <a:lnTo>
                          <a:pt x="23" y="565"/>
                        </a:lnTo>
                        <a:lnTo>
                          <a:pt x="16" y="551"/>
                        </a:lnTo>
                        <a:lnTo>
                          <a:pt x="12" y="544"/>
                        </a:lnTo>
                        <a:lnTo>
                          <a:pt x="14" y="540"/>
                        </a:lnTo>
                        <a:lnTo>
                          <a:pt x="18" y="540"/>
                        </a:lnTo>
                        <a:lnTo>
                          <a:pt x="20" y="536"/>
                        </a:lnTo>
                        <a:lnTo>
                          <a:pt x="21" y="532"/>
                        </a:lnTo>
                        <a:lnTo>
                          <a:pt x="23" y="529"/>
                        </a:lnTo>
                        <a:lnTo>
                          <a:pt x="21" y="525"/>
                        </a:lnTo>
                        <a:lnTo>
                          <a:pt x="18" y="518"/>
                        </a:lnTo>
                        <a:lnTo>
                          <a:pt x="10" y="507"/>
                        </a:lnTo>
                        <a:lnTo>
                          <a:pt x="12" y="496"/>
                        </a:lnTo>
                        <a:lnTo>
                          <a:pt x="7" y="487"/>
                        </a:lnTo>
                        <a:lnTo>
                          <a:pt x="2" y="482"/>
                        </a:lnTo>
                        <a:lnTo>
                          <a:pt x="5" y="472"/>
                        </a:lnTo>
                        <a:lnTo>
                          <a:pt x="9" y="454"/>
                        </a:lnTo>
                        <a:lnTo>
                          <a:pt x="2" y="445"/>
                        </a:lnTo>
                        <a:lnTo>
                          <a:pt x="0" y="436"/>
                        </a:lnTo>
                        <a:lnTo>
                          <a:pt x="0" y="431"/>
                        </a:lnTo>
                        <a:lnTo>
                          <a:pt x="3" y="420"/>
                        </a:lnTo>
                        <a:lnTo>
                          <a:pt x="9" y="421"/>
                        </a:lnTo>
                        <a:lnTo>
                          <a:pt x="14" y="407"/>
                        </a:lnTo>
                        <a:lnTo>
                          <a:pt x="14" y="390"/>
                        </a:lnTo>
                        <a:lnTo>
                          <a:pt x="16" y="385"/>
                        </a:lnTo>
                        <a:lnTo>
                          <a:pt x="23" y="379"/>
                        </a:lnTo>
                        <a:lnTo>
                          <a:pt x="34" y="372"/>
                        </a:lnTo>
                        <a:lnTo>
                          <a:pt x="34" y="363"/>
                        </a:lnTo>
                        <a:lnTo>
                          <a:pt x="33" y="336"/>
                        </a:lnTo>
                        <a:lnTo>
                          <a:pt x="29" y="332"/>
                        </a:lnTo>
                        <a:lnTo>
                          <a:pt x="29" y="325"/>
                        </a:lnTo>
                        <a:lnTo>
                          <a:pt x="38" y="321"/>
                        </a:lnTo>
                        <a:lnTo>
                          <a:pt x="41" y="318"/>
                        </a:lnTo>
                        <a:lnTo>
                          <a:pt x="36" y="307"/>
                        </a:lnTo>
                        <a:lnTo>
                          <a:pt x="29" y="296"/>
                        </a:lnTo>
                        <a:lnTo>
                          <a:pt x="31" y="283"/>
                        </a:lnTo>
                        <a:lnTo>
                          <a:pt x="33" y="274"/>
                        </a:lnTo>
                        <a:lnTo>
                          <a:pt x="40" y="258"/>
                        </a:lnTo>
                        <a:lnTo>
                          <a:pt x="40" y="250"/>
                        </a:lnTo>
                        <a:lnTo>
                          <a:pt x="40" y="235"/>
                        </a:lnTo>
                        <a:lnTo>
                          <a:pt x="45" y="223"/>
                        </a:lnTo>
                        <a:lnTo>
                          <a:pt x="54" y="215"/>
                        </a:lnTo>
                        <a:lnTo>
                          <a:pt x="64" y="210"/>
                        </a:lnTo>
                        <a:lnTo>
                          <a:pt x="73" y="212"/>
                        </a:lnTo>
                        <a:lnTo>
                          <a:pt x="82" y="215"/>
                        </a:lnTo>
                        <a:lnTo>
                          <a:pt x="85" y="202"/>
                        </a:lnTo>
                        <a:lnTo>
                          <a:pt x="82" y="192"/>
                        </a:lnTo>
                        <a:lnTo>
                          <a:pt x="78" y="184"/>
                        </a:lnTo>
                        <a:lnTo>
                          <a:pt x="76" y="179"/>
                        </a:lnTo>
                        <a:lnTo>
                          <a:pt x="78" y="173"/>
                        </a:lnTo>
                        <a:lnTo>
                          <a:pt x="84" y="172"/>
                        </a:lnTo>
                        <a:lnTo>
                          <a:pt x="85" y="159"/>
                        </a:lnTo>
                        <a:lnTo>
                          <a:pt x="89" y="148"/>
                        </a:lnTo>
                        <a:lnTo>
                          <a:pt x="91" y="139"/>
                        </a:lnTo>
                        <a:lnTo>
                          <a:pt x="91" y="130"/>
                        </a:lnTo>
                        <a:lnTo>
                          <a:pt x="96" y="121"/>
                        </a:lnTo>
                        <a:lnTo>
                          <a:pt x="107" y="114"/>
                        </a:lnTo>
                        <a:lnTo>
                          <a:pt x="115" y="112"/>
                        </a:lnTo>
                        <a:lnTo>
                          <a:pt x="115" y="103"/>
                        </a:lnTo>
                        <a:lnTo>
                          <a:pt x="118" y="97"/>
                        </a:lnTo>
                        <a:lnTo>
                          <a:pt x="126" y="88"/>
                        </a:lnTo>
                        <a:lnTo>
                          <a:pt x="133" y="83"/>
                        </a:lnTo>
                        <a:lnTo>
                          <a:pt x="129" y="67"/>
                        </a:lnTo>
                        <a:lnTo>
                          <a:pt x="143" y="52"/>
                        </a:lnTo>
                        <a:lnTo>
                          <a:pt x="146" y="45"/>
                        </a:lnTo>
                        <a:lnTo>
                          <a:pt x="157" y="43"/>
                        </a:lnTo>
                        <a:lnTo>
                          <a:pt x="163" y="35"/>
                        </a:lnTo>
                        <a:lnTo>
                          <a:pt x="163" y="29"/>
                        </a:lnTo>
                        <a:lnTo>
                          <a:pt x="169" y="23"/>
                        </a:lnTo>
                        <a:lnTo>
                          <a:pt x="181" y="22"/>
                        </a:lnTo>
                        <a:lnTo>
                          <a:pt x="195" y="22"/>
                        </a:lnTo>
                        <a:lnTo>
                          <a:pt x="206" y="11"/>
                        </a:lnTo>
                        <a:lnTo>
                          <a:pt x="204" y="0"/>
                        </a:lnTo>
                        <a:lnTo>
                          <a:pt x="206" y="0"/>
                        </a:lnTo>
                      </a:path>
                    </a:pathLst>
                  </a:custGeom>
                  <a:solidFill>
                    <a:schemeClr val="tx2"/>
                  </a:solidFill>
                  <a:ln w="9525" cap="rnd" cmpd="sng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120"/>
                  <p:cNvSpPr>
                    <a:spLocks/>
                  </p:cNvSpPr>
                  <p:nvPr/>
                </p:nvSpPr>
                <p:spPr bwMode="auto">
                  <a:xfrm>
                    <a:off x="2822" y="1727"/>
                    <a:ext cx="274" cy="586"/>
                  </a:xfrm>
                  <a:custGeom>
                    <a:avLst/>
                    <a:gdLst>
                      <a:gd name="T0" fmla="*/ 215 w 274"/>
                      <a:gd name="T1" fmla="*/ 11 h 586"/>
                      <a:gd name="T2" fmla="*/ 252 w 274"/>
                      <a:gd name="T3" fmla="*/ 37 h 586"/>
                      <a:gd name="T4" fmla="*/ 255 w 274"/>
                      <a:gd name="T5" fmla="*/ 59 h 586"/>
                      <a:gd name="T6" fmla="*/ 264 w 274"/>
                      <a:gd name="T7" fmla="*/ 79 h 586"/>
                      <a:gd name="T8" fmla="*/ 262 w 274"/>
                      <a:gd name="T9" fmla="*/ 104 h 586"/>
                      <a:gd name="T10" fmla="*/ 270 w 274"/>
                      <a:gd name="T11" fmla="*/ 122 h 586"/>
                      <a:gd name="T12" fmla="*/ 268 w 274"/>
                      <a:gd name="T13" fmla="*/ 137 h 586"/>
                      <a:gd name="T14" fmla="*/ 235 w 274"/>
                      <a:gd name="T15" fmla="*/ 141 h 586"/>
                      <a:gd name="T16" fmla="*/ 221 w 274"/>
                      <a:gd name="T17" fmla="*/ 163 h 586"/>
                      <a:gd name="T18" fmla="*/ 217 w 274"/>
                      <a:gd name="T19" fmla="*/ 179 h 586"/>
                      <a:gd name="T20" fmla="*/ 219 w 274"/>
                      <a:gd name="T21" fmla="*/ 202 h 586"/>
                      <a:gd name="T22" fmla="*/ 208 w 274"/>
                      <a:gd name="T23" fmla="*/ 225 h 586"/>
                      <a:gd name="T24" fmla="*/ 177 w 274"/>
                      <a:gd name="T25" fmla="*/ 243 h 586"/>
                      <a:gd name="T26" fmla="*/ 166 w 274"/>
                      <a:gd name="T27" fmla="*/ 254 h 586"/>
                      <a:gd name="T28" fmla="*/ 151 w 274"/>
                      <a:gd name="T29" fmla="*/ 281 h 586"/>
                      <a:gd name="T30" fmla="*/ 146 w 274"/>
                      <a:gd name="T31" fmla="*/ 303 h 586"/>
                      <a:gd name="T32" fmla="*/ 133 w 274"/>
                      <a:gd name="T33" fmla="*/ 332 h 586"/>
                      <a:gd name="T34" fmla="*/ 153 w 274"/>
                      <a:gd name="T35" fmla="*/ 371 h 586"/>
                      <a:gd name="T36" fmla="*/ 167 w 274"/>
                      <a:gd name="T37" fmla="*/ 400 h 586"/>
                      <a:gd name="T38" fmla="*/ 151 w 274"/>
                      <a:gd name="T39" fmla="*/ 410 h 586"/>
                      <a:gd name="T40" fmla="*/ 136 w 274"/>
                      <a:gd name="T41" fmla="*/ 412 h 586"/>
                      <a:gd name="T42" fmla="*/ 105 w 274"/>
                      <a:gd name="T43" fmla="*/ 414 h 586"/>
                      <a:gd name="T44" fmla="*/ 135 w 274"/>
                      <a:gd name="T45" fmla="*/ 421 h 586"/>
                      <a:gd name="T46" fmla="*/ 151 w 274"/>
                      <a:gd name="T47" fmla="*/ 431 h 586"/>
                      <a:gd name="T48" fmla="*/ 140 w 274"/>
                      <a:gd name="T49" fmla="*/ 438 h 586"/>
                      <a:gd name="T50" fmla="*/ 122 w 274"/>
                      <a:gd name="T51" fmla="*/ 454 h 586"/>
                      <a:gd name="T52" fmla="*/ 116 w 274"/>
                      <a:gd name="T53" fmla="*/ 470 h 586"/>
                      <a:gd name="T54" fmla="*/ 109 w 274"/>
                      <a:gd name="T55" fmla="*/ 509 h 586"/>
                      <a:gd name="T56" fmla="*/ 100 w 274"/>
                      <a:gd name="T57" fmla="*/ 534 h 586"/>
                      <a:gd name="T58" fmla="*/ 78 w 274"/>
                      <a:gd name="T59" fmla="*/ 554 h 586"/>
                      <a:gd name="T60" fmla="*/ 56 w 274"/>
                      <a:gd name="T61" fmla="*/ 562 h 586"/>
                      <a:gd name="T62" fmla="*/ 52 w 274"/>
                      <a:gd name="T63" fmla="*/ 580 h 586"/>
                      <a:gd name="T64" fmla="*/ 31 w 274"/>
                      <a:gd name="T65" fmla="*/ 585 h 586"/>
                      <a:gd name="T66" fmla="*/ 21 w 274"/>
                      <a:gd name="T67" fmla="*/ 576 h 586"/>
                      <a:gd name="T68" fmla="*/ 12 w 274"/>
                      <a:gd name="T69" fmla="*/ 544 h 586"/>
                      <a:gd name="T70" fmla="*/ 20 w 274"/>
                      <a:gd name="T71" fmla="*/ 536 h 586"/>
                      <a:gd name="T72" fmla="*/ 21 w 274"/>
                      <a:gd name="T73" fmla="*/ 525 h 586"/>
                      <a:gd name="T74" fmla="*/ 12 w 274"/>
                      <a:gd name="T75" fmla="*/ 496 h 586"/>
                      <a:gd name="T76" fmla="*/ 5 w 274"/>
                      <a:gd name="T77" fmla="*/ 472 h 586"/>
                      <a:gd name="T78" fmla="*/ 0 w 274"/>
                      <a:gd name="T79" fmla="*/ 436 h 586"/>
                      <a:gd name="T80" fmla="*/ 9 w 274"/>
                      <a:gd name="T81" fmla="*/ 421 h 586"/>
                      <a:gd name="T82" fmla="*/ 16 w 274"/>
                      <a:gd name="T83" fmla="*/ 385 h 586"/>
                      <a:gd name="T84" fmla="*/ 34 w 274"/>
                      <a:gd name="T85" fmla="*/ 363 h 586"/>
                      <a:gd name="T86" fmla="*/ 29 w 274"/>
                      <a:gd name="T87" fmla="*/ 325 h 586"/>
                      <a:gd name="T88" fmla="*/ 36 w 274"/>
                      <a:gd name="T89" fmla="*/ 307 h 586"/>
                      <a:gd name="T90" fmla="*/ 33 w 274"/>
                      <a:gd name="T91" fmla="*/ 274 h 586"/>
                      <a:gd name="T92" fmla="*/ 40 w 274"/>
                      <a:gd name="T93" fmla="*/ 235 h 586"/>
                      <a:gd name="T94" fmla="*/ 64 w 274"/>
                      <a:gd name="T95" fmla="*/ 210 h 586"/>
                      <a:gd name="T96" fmla="*/ 85 w 274"/>
                      <a:gd name="T97" fmla="*/ 202 h 586"/>
                      <a:gd name="T98" fmla="*/ 76 w 274"/>
                      <a:gd name="T99" fmla="*/ 179 h 586"/>
                      <a:gd name="T100" fmla="*/ 85 w 274"/>
                      <a:gd name="T101" fmla="*/ 159 h 586"/>
                      <a:gd name="T102" fmla="*/ 91 w 274"/>
                      <a:gd name="T103" fmla="*/ 130 h 586"/>
                      <a:gd name="T104" fmla="*/ 115 w 274"/>
                      <a:gd name="T105" fmla="*/ 112 h 586"/>
                      <a:gd name="T106" fmla="*/ 126 w 274"/>
                      <a:gd name="T107" fmla="*/ 88 h 586"/>
                      <a:gd name="T108" fmla="*/ 143 w 274"/>
                      <a:gd name="T109" fmla="*/ 52 h 586"/>
                      <a:gd name="T110" fmla="*/ 163 w 274"/>
                      <a:gd name="T111" fmla="*/ 35 h 586"/>
                      <a:gd name="T112" fmla="*/ 181 w 274"/>
                      <a:gd name="T113" fmla="*/ 22 h 586"/>
                      <a:gd name="T114" fmla="*/ 204 w 274"/>
                      <a:gd name="T115" fmla="*/ 0 h 58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0" t="0" r="r" b="b"/>
                    <a:pathLst>
                      <a:path w="274" h="586">
                        <a:moveTo>
                          <a:pt x="206" y="0"/>
                        </a:moveTo>
                        <a:lnTo>
                          <a:pt x="209" y="2"/>
                        </a:lnTo>
                        <a:lnTo>
                          <a:pt x="215" y="11"/>
                        </a:lnTo>
                        <a:lnTo>
                          <a:pt x="239" y="35"/>
                        </a:lnTo>
                        <a:lnTo>
                          <a:pt x="242" y="29"/>
                        </a:lnTo>
                        <a:lnTo>
                          <a:pt x="252" y="37"/>
                        </a:lnTo>
                        <a:lnTo>
                          <a:pt x="255" y="44"/>
                        </a:lnTo>
                        <a:lnTo>
                          <a:pt x="255" y="50"/>
                        </a:lnTo>
                        <a:lnTo>
                          <a:pt x="255" y="59"/>
                        </a:lnTo>
                        <a:lnTo>
                          <a:pt x="252" y="64"/>
                        </a:lnTo>
                        <a:lnTo>
                          <a:pt x="259" y="72"/>
                        </a:lnTo>
                        <a:lnTo>
                          <a:pt x="264" y="79"/>
                        </a:lnTo>
                        <a:lnTo>
                          <a:pt x="264" y="85"/>
                        </a:lnTo>
                        <a:lnTo>
                          <a:pt x="264" y="93"/>
                        </a:lnTo>
                        <a:lnTo>
                          <a:pt x="262" y="104"/>
                        </a:lnTo>
                        <a:lnTo>
                          <a:pt x="259" y="108"/>
                        </a:lnTo>
                        <a:lnTo>
                          <a:pt x="264" y="114"/>
                        </a:lnTo>
                        <a:lnTo>
                          <a:pt x="270" y="122"/>
                        </a:lnTo>
                        <a:lnTo>
                          <a:pt x="273" y="132"/>
                        </a:lnTo>
                        <a:lnTo>
                          <a:pt x="273" y="135"/>
                        </a:lnTo>
                        <a:lnTo>
                          <a:pt x="268" y="137"/>
                        </a:lnTo>
                        <a:lnTo>
                          <a:pt x="244" y="137"/>
                        </a:lnTo>
                        <a:lnTo>
                          <a:pt x="239" y="137"/>
                        </a:lnTo>
                        <a:lnTo>
                          <a:pt x="235" y="141"/>
                        </a:lnTo>
                        <a:lnTo>
                          <a:pt x="235" y="148"/>
                        </a:lnTo>
                        <a:lnTo>
                          <a:pt x="231" y="153"/>
                        </a:lnTo>
                        <a:lnTo>
                          <a:pt x="221" y="163"/>
                        </a:lnTo>
                        <a:lnTo>
                          <a:pt x="222" y="170"/>
                        </a:lnTo>
                        <a:lnTo>
                          <a:pt x="221" y="175"/>
                        </a:lnTo>
                        <a:lnTo>
                          <a:pt x="217" y="179"/>
                        </a:lnTo>
                        <a:lnTo>
                          <a:pt x="221" y="190"/>
                        </a:lnTo>
                        <a:lnTo>
                          <a:pt x="222" y="197"/>
                        </a:lnTo>
                        <a:lnTo>
                          <a:pt x="219" y="202"/>
                        </a:lnTo>
                        <a:lnTo>
                          <a:pt x="211" y="208"/>
                        </a:lnTo>
                        <a:lnTo>
                          <a:pt x="209" y="215"/>
                        </a:lnTo>
                        <a:lnTo>
                          <a:pt x="208" y="225"/>
                        </a:lnTo>
                        <a:lnTo>
                          <a:pt x="195" y="230"/>
                        </a:lnTo>
                        <a:lnTo>
                          <a:pt x="188" y="235"/>
                        </a:lnTo>
                        <a:lnTo>
                          <a:pt x="177" y="243"/>
                        </a:lnTo>
                        <a:lnTo>
                          <a:pt x="178" y="248"/>
                        </a:lnTo>
                        <a:lnTo>
                          <a:pt x="169" y="250"/>
                        </a:lnTo>
                        <a:lnTo>
                          <a:pt x="166" y="254"/>
                        </a:lnTo>
                        <a:lnTo>
                          <a:pt x="157" y="266"/>
                        </a:lnTo>
                        <a:lnTo>
                          <a:pt x="149" y="272"/>
                        </a:lnTo>
                        <a:lnTo>
                          <a:pt x="151" y="281"/>
                        </a:lnTo>
                        <a:lnTo>
                          <a:pt x="146" y="285"/>
                        </a:lnTo>
                        <a:lnTo>
                          <a:pt x="142" y="289"/>
                        </a:lnTo>
                        <a:lnTo>
                          <a:pt x="146" y="303"/>
                        </a:lnTo>
                        <a:lnTo>
                          <a:pt x="144" y="312"/>
                        </a:lnTo>
                        <a:lnTo>
                          <a:pt x="135" y="318"/>
                        </a:lnTo>
                        <a:lnTo>
                          <a:pt x="133" y="332"/>
                        </a:lnTo>
                        <a:lnTo>
                          <a:pt x="135" y="350"/>
                        </a:lnTo>
                        <a:lnTo>
                          <a:pt x="138" y="359"/>
                        </a:lnTo>
                        <a:lnTo>
                          <a:pt x="153" y="371"/>
                        </a:lnTo>
                        <a:lnTo>
                          <a:pt x="158" y="381"/>
                        </a:lnTo>
                        <a:lnTo>
                          <a:pt x="164" y="392"/>
                        </a:lnTo>
                        <a:lnTo>
                          <a:pt x="167" y="400"/>
                        </a:lnTo>
                        <a:lnTo>
                          <a:pt x="164" y="407"/>
                        </a:lnTo>
                        <a:lnTo>
                          <a:pt x="157" y="412"/>
                        </a:lnTo>
                        <a:lnTo>
                          <a:pt x="151" y="410"/>
                        </a:lnTo>
                        <a:lnTo>
                          <a:pt x="146" y="405"/>
                        </a:lnTo>
                        <a:lnTo>
                          <a:pt x="138" y="407"/>
                        </a:lnTo>
                        <a:lnTo>
                          <a:pt x="136" y="412"/>
                        </a:lnTo>
                        <a:lnTo>
                          <a:pt x="126" y="412"/>
                        </a:lnTo>
                        <a:lnTo>
                          <a:pt x="109" y="410"/>
                        </a:lnTo>
                        <a:lnTo>
                          <a:pt x="105" y="414"/>
                        </a:lnTo>
                        <a:lnTo>
                          <a:pt x="116" y="420"/>
                        </a:lnTo>
                        <a:lnTo>
                          <a:pt x="131" y="414"/>
                        </a:lnTo>
                        <a:lnTo>
                          <a:pt x="135" y="421"/>
                        </a:lnTo>
                        <a:lnTo>
                          <a:pt x="146" y="423"/>
                        </a:lnTo>
                        <a:lnTo>
                          <a:pt x="155" y="427"/>
                        </a:lnTo>
                        <a:lnTo>
                          <a:pt x="151" y="431"/>
                        </a:lnTo>
                        <a:lnTo>
                          <a:pt x="140" y="429"/>
                        </a:lnTo>
                        <a:lnTo>
                          <a:pt x="138" y="433"/>
                        </a:lnTo>
                        <a:lnTo>
                          <a:pt x="140" y="438"/>
                        </a:lnTo>
                        <a:lnTo>
                          <a:pt x="135" y="445"/>
                        </a:lnTo>
                        <a:lnTo>
                          <a:pt x="126" y="452"/>
                        </a:lnTo>
                        <a:lnTo>
                          <a:pt x="122" y="454"/>
                        </a:lnTo>
                        <a:lnTo>
                          <a:pt x="118" y="456"/>
                        </a:lnTo>
                        <a:lnTo>
                          <a:pt x="120" y="465"/>
                        </a:lnTo>
                        <a:lnTo>
                          <a:pt x="116" y="470"/>
                        </a:lnTo>
                        <a:lnTo>
                          <a:pt x="111" y="482"/>
                        </a:lnTo>
                        <a:lnTo>
                          <a:pt x="113" y="493"/>
                        </a:lnTo>
                        <a:lnTo>
                          <a:pt x="109" y="509"/>
                        </a:lnTo>
                        <a:lnTo>
                          <a:pt x="105" y="516"/>
                        </a:lnTo>
                        <a:lnTo>
                          <a:pt x="105" y="527"/>
                        </a:lnTo>
                        <a:lnTo>
                          <a:pt x="100" y="534"/>
                        </a:lnTo>
                        <a:lnTo>
                          <a:pt x="93" y="547"/>
                        </a:lnTo>
                        <a:lnTo>
                          <a:pt x="91" y="556"/>
                        </a:lnTo>
                        <a:lnTo>
                          <a:pt x="78" y="554"/>
                        </a:lnTo>
                        <a:lnTo>
                          <a:pt x="65" y="554"/>
                        </a:lnTo>
                        <a:lnTo>
                          <a:pt x="64" y="560"/>
                        </a:lnTo>
                        <a:lnTo>
                          <a:pt x="56" y="562"/>
                        </a:lnTo>
                        <a:lnTo>
                          <a:pt x="52" y="564"/>
                        </a:lnTo>
                        <a:lnTo>
                          <a:pt x="54" y="571"/>
                        </a:lnTo>
                        <a:lnTo>
                          <a:pt x="52" y="580"/>
                        </a:lnTo>
                        <a:lnTo>
                          <a:pt x="43" y="585"/>
                        </a:lnTo>
                        <a:lnTo>
                          <a:pt x="38" y="580"/>
                        </a:lnTo>
                        <a:lnTo>
                          <a:pt x="31" y="585"/>
                        </a:lnTo>
                        <a:lnTo>
                          <a:pt x="21" y="585"/>
                        </a:lnTo>
                        <a:lnTo>
                          <a:pt x="18" y="580"/>
                        </a:lnTo>
                        <a:lnTo>
                          <a:pt x="21" y="576"/>
                        </a:lnTo>
                        <a:lnTo>
                          <a:pt x="23" y="565"/>
                        </a:lnTo>
                        <a:lnTo>
                          <a:pt x="16" y="551"/>
                        </a:lnTo>
                        <a:lnTo>
                          <a:pt x="12" y="544"/>
                        </a:lnTo>
                        <a:lnTo>
                          <a:pt x="14" y="540"/>
                        </a:lnTo>
                        <a:lnTo>
                          <a:pt x="18" y="540"/>
                        </a:lnTo>
                        <a:lnTo>
                          <a:pt x="20" y="536"/>
                        </a:lnTo>
                        <a:lnTo>
                          <a:pt x="21" y="532"/>
                        </a:lnTo>
                        <a:lnTo>
                          <a:pt x="23" y="529"/>
                        </a:lnTo>
                        <a:lnTo>
                          <a:pt x="21" y="525"/>
                        </a:lnTo>
                        <a:lnTo>
                          <a:pt x="18" y="518"/>
                        </a:lnTo>
                        <a:lnTo>
                          <a:pt x="10" y="507"/>
                        </a:lnTo>
                        <a:lnTo>
                          <a:pt x="12" y="496"/>
                        </a:lnTo>
                        <a:lnTo>
                          <a:pt x="7" y="487"/>
                        </a:lnTo>
                        <a:lnTo>
                          <a:pt x="2" y="482"/>
                        </a:lnTo>
                        <a:lnTo>
                          <a:pt x="5" y="472"/>
                        </a:lnTo>
                        <a:lnTo>
                          <a:pt x="9" y="454"/>
                        </a:lnTo>
                        <a:lnTo>
                          <a:pt x="2" y="445"/>
                        </a:lnTo>
                        <a:lnTo>
                          <a:pt x="0" y="436"/>
                        </a:lnTo>
                        <a:lnTo>
                          <a:pt x="0" y="431"/>
                        </a:lnTo>
                        <a:lnTo>
                          <a:pt x="3" y="420"/>
                        </a:lnTo>
                        <a:lnTo>
                          <a:pt x="9" y="421"/>
                        </a:lnTo>
                        <a:lnTo>
                          <a:pt x="14" y="407"/>
                        </a:lnTo>
                        <a:lnTo>
                          <a:pt x="14" y="390"/>
                        </a:lnTo>
                        <a:lnTo>
                          <a:pt x="16" y="385"/>
                        </a:lnTo>
                        <a:lnTo>
                          <a:pt x="23" y="379"/>
                        </a:lnTo>
                        <a:lnTo>
                          <a:pt x="34" y="372"/>
                        </a:lnTo>
                        <a:lnTo>
                          <a:pt x="34" y="363"/>
                        </a:lnTo>
                        <a:lnTo>
                          <a:pt x="33" y="336"/>
                        </a:lnTo>
                        <a:lnTo>
                          <a:pt x="29" y="332"/>
                        </a:lnTo>
                        <a:lnTo>
                          <a:pt x="29" y="325"/>
                        </a:lnTo>
                        <a:lnTo>
                          <a:pt x="38" y="321"/>
                        </a:lnTo>
                        <a:lnTo>
                          <a:pt x="41" y="318"/>
                        </a:lnTo>
                        <a:lnTo>
                          <a:pt x="36" y="307"/>
                        </a:lnTo>
                        <a:lnTo>
                          <a:pt x="29" y="296"/>
                        </a:lnTo>
                        <a:lnTo>
                          <a:pt x="31" y="283"/>
                        </a:lnTo>
                        <a:lnTo>
                          <a:pt x="33" y="274"/>
                        </a:lnTo>
                        <a:lnTo>
                          <a:pt x="40" y="258"/>
                        </a:lnTo>
                        <a:lnTo>
                          <a:pt x="40" y="250"/>
                        </a:lnTo>
                        <a:lnTo>
                          <a:pt x="40" y="235"/>
                        </a:lnTo>
                        <a:lnTo>
                          <a:pt x="45" y="223"/>
                        </a:lnTo>
                        <a:lnTo>
                          <a:pt x="54" y="215"/>
                        </a:lnTo>
                        <a:lnTo>
                          <a:pt x="64" y="210"/>
                        </a:lnTo>
                        <a:lnTo>
                          <a:pt x="73" y="212"/>
                        </a:lnTo>
                        <a:lnTo>
                          <a:pt x="82" y="215"/>
                        </a:lnTo>
                        <a:lnTo>
                          <a:pt x="85" y="202"/>
                        </a:lnTo>
                        <a:lnTo>
                          <a:pt x="82" y="192"/>
                        </a:lnTo>
                        <a:lnTo>
                          <a:pt x="78" y="184"/>
                        </a:lnTo>
                        <a:lnTo>
                          <a:pt x="76" y="179"/>
                        </a:lnTo>
                        <a:lnTo>
                          <a:pt x="78" y="173"/>
                        </a:lnTo>
                        <a:lnTo>
                          <a:pt x="84" y="172"/>
                        </a:lnTo>
                        <a:lnTo>
                          <a:pt x="85" y="159"/>
                        </a:lnTo>
                        <a:lnTo>
                          <a:pt x="89" y="148"/>
                        </a:lnTo>
                        <a:lnTo>
                          <a:pt x="91" y="139"/>
                        </a:lnTo>
                        <a:lnTo>
                          <a:pt x="91" y="130"/>
                        </a:lnTo>
                        <a:lnTo>
                          <a:pt x="96" y="121"/>
                        </a:lnTo>
                        <a:lnTo>
                          <a:pt x="107" y="114"/>
                        </a:lnTo>
                        <a:lnTo>
                          <a:pt x="115" y="112"/>
                        </a:lnTo>
                        <a:lnTo>
                          <a:pt x="115" y="103"/>
                        </a:lnTo>
                        <a:lnTo>
                          <a:pt x="118" y="97"/>
                        </a:lnTo>
                        <a:lnTo>
                          <a:pt x="126" y="88"/>
                        </a:lnTo>
                        <a:lnTo>
                          <a:pt x="133" y="83"/>
                        </a:lnTo>
                        <a:lnTo>
                          <a:pt x="129" y="67"/>
                        </a:lnTo>
                        <a:lnTo>
                          <a:pt x="143" y="52"/>
                        </a:lnTo>
                        <a:lnTo>
                          <a:pt x="146" y="45"/>
                        </a:lnTo>
                        <a:lnTo>
                          <a:pt x="157" y="43"/>
                        </a:lnTo>
                        <a:lnTo>
                          <a:pt x="163" y="35"/>
                        </a:lnTo>
                        <a:lnTo>
                          <a:pt x="163" y="29"/>
                        </a:lnTo>
                        <a:lnTo>
                          <a:pt x="169" y="23"/>
                        </a:lnTo>
                        <a:lnTo>
                          <a:pt x="181" y="22"/>
                        </a:lnTo>
                        <a:lnTo>
                          <a:pt x="195" y="22"/>
                        </a:lnTo>
                        <a:lnTo>
                          <a:pt x="206" y="11"/>
                        </a:lnTo>
                        <a:lnTo>
                          <a:pt x="204" y="0"/>
                        </a:lnTo>
                      </a:path>
                    </a:pathLst>
                  </a:custGeom>
                  <a:solidFill>
                    <a:schemeClr val="tx2"/>
                  </a:solidFill>
                  <a:ln w="9525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540" name="Group 121"/>
              <p:cNvGrpSpPr>
                <a:grpSpLocks/>
              </p:cNvGrpSpPr>
              <p:nvPr/>
            </p:nvGrpSpPr>
            <p:grpSpPr bwMode="auto">
              <a:xfrm>
                <a:off x="2846" y="2137"/>
                <a:ext cx="64" cy="69"/>
                <a:chOff x="2846" y="2137"/>
                <a:chExt cx="64" cy="69"/>
              </a:xfrm>
            </p:grpSpPr>
            <p:grpSp>
              <p:nvGrpSpPr>
                <p:cNvPr id="19541" name="Group 122"/>
                <p:cNvGrpSpPr>
                  <a:grpSpLocks/>
                </p:cNvGrpSpPr>
                <p:nvPr/>
              </p:nvGrpSpPr>
              <p:grpSpPr bwMode="auto">
                <a:xfrm>
                  <a:off x="2879" y="2158"/>
                  <a:ext cx="31" cy="48"/>
                  <a:chOff x="2879" y="2158"/>
                  <a:chExt cx="31" cy="48"/>
                </a:xfrm>
              </p:grpSpPr>
              <p:sp>
                <p:nvSpPr>
                  <p:cNvPr id="19543" name="Freeform 123"/>
                  <p:cNvSpPr>
                    <a:spLocks/>
                  </p:cNvSpPr>
                  <p:nvPr/>
                </p:nvSpPr>
                <p:spPr bwMode="auto">
                  <a:xfrm>
                    <a:off x="2879" y="2158"/>
                    <a:ext cx="31" cy="48"/>
                  </a:xfrm>
                  <a:custGeom>
                    <a:avLst/>
                    <a:gdLst>
                      <a:gd name="T0" fmla="*/ 26 w 31"/>
                      <a:gd name="T1" fmla="*/ 0 h 48"/>
                      <a:gd name="T2" fmla="*/ 26 w 31"/>
                      <a:gd name="T3" fmla="*/ 8 h 48"/>
                      <a:gd name="T4" fmla="*/ 30 w 31"/>
                      <a:gd name="T5" fmla="*/ 15 h 48"/>
                      <a:gd name="T6" fmla="*/ 26 w 31"/>
                      <a:gd name="T7" fmla="*/ 24 h 48"/>
                      <a:gd name="T8" fmla="*/ 21 w 31"/>
                      <a:gd name="T9" fmla="*/ 31 h 48"/>
                      <a:gd name="T10" fmla="*/ 12 w 31"/>
                      <a:gd name="T11" fmla="*/ 39 h 48"/>
                      <a:gd name="T12" fmla="*/ 5 w 31"/>
                      <a:gd name="T13" fmla="*/ 47 h 48"/>
                      <a:gd name="T14" fmla="*/ 0 w 31"/>
                      <a:gd name="T15" fmla="*/ 39 h 48"/>
                      <a:gd name="T16" fmla="*/ 3 w 31"/>
                      <a:gd name="T17" fmla="*/ 35 h 48"/>
                      <a:gd name="T18" fmla="*/ 12 w 31"/>
                      <a:gd name="T19" fmla="*/ 26 h 48"/>
                      <a:gd name="T20" fmla="*/ 12 w 31"/>
                      <a:gd name="T21" fmla="*/ 21 h 48"/>
                      <a:gd name="T22" fmla="*/ 16 w 31"/>
                      <a:gd name="T23" fmla="*/ 13 h 48"/>
                      <a:gd name="T24" fmla="*/ 27 w 31"/>
                      <a:gd name="T25" fmla="*/ 4 h 48"/>
                      <a:gd name="T26" fmla="*/ 27 w 31"/>
                      <a:gd name="T27" fmla="*/ 7 h 48"/>
                      <a:gd name="T28" fmla="*/ 29 w 31"/>
                      <a:gd name="T29" fmla="*/ 11 h 48"/>
                      <a:gd name="T30" fmla="*/ 26 w 31"/>
                      <a:gd name="T31" fmla="*/ 0 h 4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31" h="48">
                        <a:moveTo>
                          <a:pt x="26" y="0"/>
                        </a:moveTo>
                        <a:lnTo>
                          <a:pt x="26" y="8"/>
                        </a:lnTo>
                        <a:lnTo>
                          <a:pt x="30" y="15"/>
                        </a:lnTo>
                        <a:lnTo>
                          <a:pt x="26" y="24"/>
                        </a:lnTo>
                        <a:lnTo>
                          <a:pt x="21" y="31"/>
                        </a:lnTo>
                        <a:lnTo>
                          <a:pt x="12" y="39"/>
                        </a:lnTo>
                        <a:lnTo>
                          <a:pt x="5" y="47"/>
                        </a:lnTo>
                        <a:lnTo>
                          <a:pt x="0" y="39"/>
                        </a:lnTo>
                        <a:lnTo>
                          <a:pt x="3" y="35"/>
                        </a:lnTo>
                        <a:lnTo>
                          <a:pt x="12" y="26"/>
                        </a:lnTo>
                        <a:lnTo>
                          <a:pt x="12" y="21"/>
                        </a:lnTo>
                        <a:lnTo>
                          <a:pt x="16" y="13"/>
                        </a:lnTo>
                        <a:lnTo>
                          <a:pt x="27" y="4"/>
                        </a:lnTo>
                        <a:lnTo>
                          <a:pt x="27" y="7"/>
                        </a:lnTo>
                        <a:lnTo>
                          <a:pt x="29" y="11"/>
                        </a:lnTo>
                        <a:lnTo>
                          <a:pt x="26" y="0"/>
                        </a:lnTo>
                      </a:path>
                    </a:pathLst>
                  </a:custGeom>
                  <a:solidFill>
                    <a:schemeClr val="tx2"/>
                  </a:solidFill>
                  <a:ln w="9525" cap="rnd" cmpd="sng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44" name="Freeform 124"/>
                  <p:cNvSpPr>
                    <a:spLocks/>
                  </p:cNvSpPr>
                  <p:nvPr/>
                </p:nvSpPr>
                <p:spPr bwMode="auto">
                  <a:xfrm>
                    <a:off x="2879" y="2158"/>
                    <a:ext cx="31" cy="48"/>
                  </a:xfrm>
                  <a:custGeom>
                    <a:avLst/>
                    <a:gdLst>
                      <a:gd name="T0" fmla="*/ 26 w 31"/>
                      <a:gd name="T1" fmla="*/ 0 h 48"/>
                      <a:gd name="T2" fmla="*/ 26 w 31"/>
                      <a:gd name="T3" fmla="*/ 8 h 48"/>
                      <a:gd name="T4" fmla="*/ 30 w 31"/>
                      <a:gd name="T5" fmla="*/ 15 h 48"/>
                      <a:gd name="T6" fmla="*/ 26 w 31"/>
                      <a:gd name="T7" fmla="*/ 24 h 48"/>
                      <a:gd name="T8" fmla="*/ 21 w 31"/>
                      <a:gd name="T9" fmla="*/ 31 h 48"/>
                      <a:gd name="T10" fmla="*/ 12 w 31"/>
                      <a:gd name="T11" fmla="*/ 39 h 48"/>
                      <a:gd name="T12" fmla="*/ 5 w 31"/>
                      <a:gd name="T13" fmla="*/ 47 h 48"/>
                      <a:gd name="T14" fmla="*/ 0 w 31"/>
                      <a:gd name="T15" fmla="*/ 39 h 48"/>
                      <a:gd name="T16" fmla="*/ 3 w 31"/>
                      <a:gd name="T17" fmla="*/ 35 h 48"/>
                      <a:gd name="T18" fmla="*/ 12 w 31"/>
                      <a:gd name="T19" fmla="*/ 26 h 48"/>
                      <a:gd name="T20" fmla="*/ 12 w 31"/>
                      <a:gd name="T21" fmla="*/ 21 h 48"/>
                      <a:gd name="T22" fmla="*/ 16 w 31"/>
                      <a:gd name="T23" fmla="*/ 13 h 48"/>
                      <a:gd name="T24" fmla="*/ 27 w 31"/>
                      <a:gd name="T25" fmla="*/ 4 h 48"/>
                      <a:gd name="T26" fmla="*/ 27 w 31"/>
                      <a:gd name="T27" fmla="*/ 7 h 48"/>
                      <a:gd name="T28" fmla="*/ 29 w 31"/>
                      <a:gd name="T29" fmla="*/ 11 h 4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31" h="48">
                        <a:moveTo>
                          <a:pt x="26" y="0"/>
                        </a:moveTo>
                        <a:lnTo>
                          <a:pt x="26" y="8"/>
                        </a:lnTo>
                        <a:lnTo>
                          <a:pt x="30" y="15"/>
                        </a:lnTo>
                        <a:lnTo>
                          <a:pt x="26" y="24"/>
                        </a:lnTo>
                        <a:lnTo>
                          <a:pt x="21" y="31"/>
                        </a:lnTo>
                        <a:lnTo>
                          <a:pt x="12" y="39"/>
                        </a:lnTo>
                        <a:lnTo>
                          <a:pt x="5" y="47"/>
                        </a:lnTo>
                        <a:lnTo>
                          <a:pt x="0" y="39"/>
                        </a:lnTo>
                        <a:lnTo>
                          <a:pt x="3" y="35"/>
                        </a:lnTo>
                        <a:lnTo>
                          <a:pt x="12" y="26"/>
                        </a:lnTo>
                        <a:lnTo>
                          <a:pt x="12" y="21"/>
                        </a:lnTo>
                        <a:lnTo>
                          <a:pt x="16" y="13"/>
                        </a:lnTo>
                        <a:lnTo>
                          <a:pt x="27" y="4"/>
                        </a:lnTo>
                        <a:lnTo>
                          <a:pt x="27" y="7"/>
                        </a:lnTo>
                        <a:lnTo>
                          <a:pt x="29" y="11"/>
                        </a:lnTo>
                      </a:path>
                    </a:pathLst>
                  </a:custGeom>
                  <a:solidFill>
                    <a:schemeClr val="tx2"/>
                  </a:solidFill>
                  <a:ln w="9525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42" name="Freeform 125"/>
                <p:cNvSpPr>
                  <a:spLocks/>
                </p:cNvSpPr>
                <p:nvPr/>
              </p:nvSpPr>
              <p:spPr bwMode="auto">
                <a:xfrm>
                  <a:off x="2846" y="2137"/>
                  <a:ext cx="39" cy="40"/>
                </a:xfrm>
                <a:custGeom>
                  <a:avLst/>
                  <a:gdLst>
                    <a:gd name="T0" fmla="*/ 29 w 39"/>
                    <a:gd name="T1" fmla="*/ 0 h 40"/>
                    <a:gd name="T2" fmla="*/ 25 w 39"/>
                    <a:gd name="T3" fmla="*/ 6 h 40"/>
                    <a:gd name="T4" fmla="*/ 17 w 39"/>
                    <a:gd name="T5" fmla="*/ 5 h 40"/>
                    <a:gd name="T6" fmla="*/ 13 w 39"/>
                    <a:gd name="T7" fmla="*/ 4 h 40"/>
                    <a:gd name="T8" fmla="*/ 15 w 39"/>
                    <a:gd name="T9" fmla="*/ 10 h 40"/>
                    <a:gd name="T10" fmla="*/ 16 w 39"/>
                    <a:gd name="T11" fmla="*/ 15 h 40"/>
                    <a:gd name="T12" fmla="*/ 17 w 39"/>
                    <a:gd name="T13" fmla="*/ 19 h 40"/>
                    <a:gd name="T14" fmla="*/ 14 w 39"/>
                    <a:gd name="T15" fmla="*/ 20 h 40"/>
                    <a:gd name="T16" fmla="*/ 10 w 39"/>
                    <a:gd name="T17" fmla="*/ 18 h 40"/>
                    <a:gd name="T18" fmla="*/ 10 w 39"/>
                    <a:gd name="T19" fmla="*/ 15 h 40"/>
                    <a:gd name="T20" fmla="*/ 6 w 39"/>
                    <a:gd name="T21" fmla="*/ 15 h 40"/>
                    <a:gd name="T22" fmla="*/ 7 w 39"/>
                    <a:gd name="T23" fmla="*/ 20 h 40"/>
                    <a:gd name="T24" fmla="*/ 5 w 39"/>
                    <a:gd name="T25" fmla="*/ 24 h 40"/>
                    <a:gd name="T26" fmla="*/ 0 w 39"/>
                    <a:gd name="T27" fmla="*/ 30 h 40"/>
                    <a:gd name="T28" fmla="*/ 2 w 39"/>
                    <a:gd name="T29" fmla="*/ 36 h 40"/>
                    <a:gd name="T30" fmla="*/ 7 w 39"/>
                    <a:gd name="T31" fmla="*/ 39 h 40"/>
                    <a:gd name="T32" fmla="*/ 11 w 39"/>
                    <a:gd name="T33" fmla="*/ 36 h 40"/>
                    <a:gd name="T34" fmla="*/ 17 w 39"/>
                    <a:gd name="T35" fmla="*/ 32 h 40"/>
                    <a:gd name="T36" fmla="*/ 27 w 39"/>
                    <a:gd name="T37" fmla="*/ 29 h 40"/>
                    <a:gd name="T38" fmla="*/ 31 w 39"/>
                    <a:gd name="T39" fmla="*/ 30 h 40"/>
                    <a:gd name="T40" fmla="*/ 29 w 39"/>
                    <a:gd name="T41" fmla="*/ 24 h 40"/>
                    <a:gd name="T42" fmla="*/ 33 w 39"/>
                    <a:gd name="T43" fmla="*/ 21 h 40"/>
                    <a:gd name="T44" fmla="*/ 38 w 39"/>
                    <a:gd name="T45" fmla="*/ 14 h 40"/>
                    <a:gd name="T46" fmla="*/ 36 w 39"/>
                    <a:gd name="T47" fmla="*/ 10 h 40"/>
                    <a:gd name="T48" fmla="*/ 32 w 39"/>
                    <a:gd name="T49" fmla="*/ 6 h 40"/>
                    <a:gd name="T50" fmla="*/ 29 w 39"/>
                    <a:gd name="T51" fmla="*/ 0 h 4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9" h="40">
                      <a:moveTo>
                        <a:pt x="29" y="0"/>
                      </a:moveTo>
                      <a:lnTo>
                        <a:pt x="25" y="6"/>
                      </a:lnTo>
                      <a:lnTo>
                        <a:pt x="17" y="5"/>
                      </a:lnTo>
                      <a:lnTo>
                        <a:pt x="13" y="4"/>
                      </a:lnTo>
                      <a:lnTo>
                        <a:pt x="15" y="10"/>
                      </a:lnTo>
                      <a:lnTo>
                        <a:pt x="16" y="15"/>
                      </a:lnTo>
                      <a:lnTo>
                        <a:pt x="17" y="19"/>
                      </a:lnTo>
                      <a:lnTo>
                        <a:pt x="14" y="20"/>
                      </a:lnTo>
                      <a:lnTo>
                        <a:pt x="10" y="18"/>
                      </a:lnTo>
                      <a:lnTo>
                        <a:pt x="10" y="15"/>
                      </a:lnTo>
                      <a:lnTo>
                        <a:pt x="6" y="15"/>
                      </a:lnTo>
                      <a:lnTo>
                        <a:pt x="7" y="20"/>
                      </a:lnTo>
                      <a:lnTo>
                        <a:pt x="5" y="24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7" y="39"/>
                      </a:lnTo>
                      <a:lnTo>
                        <a:pt x="11" y="36"/>
                      </a:lnTo>
                      <a:lnTo>
                        <a:pt x="17" y="32"/>
                      </a:lnTo>
                      <a:lnTo>
                        <a:pt x="27" y="29"/>
                      </a:lnTo>
                      <a:lnTo>
                        <a:pt x="31" y="30"/>
                      </a:lnTo>
                      <a:lnTo>
                        <a:pt x="29" y="24"/>
                      </a:lnTo>
                      <a:lnTo>
                        <a:pt x="33" y="21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2" y="6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523" name="Freeform 126"/>
            <p:cNvSpPr>
              <a:spLocks/>
            </p:cNvSpPr>
            <p:nvPr/>
          </p:nvSpPr>
          <p:spPr bwMode="auto">
            <a:xfrm>
              <a:off x="2884" y="2721"/>
              <a:ext cx="241" cy="231"/>
            </a:xfrm>
            <a:custGeom>
              <a:avLst/>
              <a:gdLst>
                <a:gd name="T0" fmla="*/ 120 w 241"/>
                <a:gd name="T1" fmla="*/ 179 h 231"/>
                <a:gd name="T2" fmla="*/ 128 w 241"/>
                <a:gd name="T3" fmla="*/ 161 h 231"/>
                <a:gd name="T4" fmla="*/ 141 w 241"/>
                <a:gd name="T5" fmla="*/ 161 h 231"/>
                <a:gd name="T6" fmla="*/ 150 w 241"/>
                <a:gd name="T7" fmla="*/ 168 h 231"/>
                <a:gd name="T8" fmla="*/ 164 w 241"/>
                <a:gd name="T9" fmla="*/ 174 h 231"/>
                <a:gd name="T10" fmla="*/ 161 w 241"/>
                <a:gd name="T11" fmla="*/ 208 h 231"/>
                <a:gd name="T12" fmla="*/ 170 w 241"/>
                <a:gd name="T13" fmla="*/ 224 h 231"/>
                <a:gd name="T14" fmla="*/ 177 w 241"/>
                <a:gd name="T15" fmla="*/ 227 h 231"/>
                <a:gd name="T16" fmla="*/ 191 w 241"/>
                <a:gd name="T17" fmla="*/ 230 h 231"/>
                <a:gd name="T18" fmla="*/ 209 w 241"/>
                <a:gd name="T19" fmla="*/ 220 h 231"/>
                <a:gd name="T20" fmla="*/ 234 w 241"/>
                <a:gd name="T21" fmla="*/ 219 h 231"/>
                <a:gd name="T22" fmla="*/ 235 w 241"/>
                <a:gd name="T23" fmla="*/ 206 h 231"/>
                <a:gd name="T24" fmla="*/ 230 w 241"/>
                <a:gd name="T25" fmla="*/ 179 h 231"/>
                <a:gd name="T26" fmla="*/ 221 w 241"/>
                <a:gd name="T27" fmla="*/ 171 h 231"/>
                <a:gd name="T28" fmla="*/ 224 w 241"/>
                <a:gd name="T29" fmla="*/ 152 h 231"/>
                <a:gd name="T30" fmla="*/ 234 w 241"/>
                <a:gd name="T31" fmla="*/ 133 h 231"/>
                <a:gd name="T32" fmla="*/ 234 w 241"/>
                <a:gd name="T33" fmla="*/ 115 h 231"/>
                <a:gd name="T34" fmla="*/ 221 w 241"/>
                <a:gd name="T35" fmla="*/ 102 h 231"/>
                <a:gd name="T36" fmla="*/ 226 w 241"/>
                <a:gd name="T37" fmla="*/ 90 h 231"/>
                <a:gd name="T38" fmla="*/ 224 w 241"/>
                <a:gd name="T39" fmla="*/ 82 h 231"/>
                <a:gd name="T40" fmla="*/ 215 w 241"/>
                <a:gd name="T41" fmla="*/ 73 h 231"/>
                <a:gd name="T42" fmla="*/ 209 w 241"/>
                <a:gd name="T43" fmla="*/ 59 h 231"/>
                <a:gd name="T44" fmla="*/ 195 w 241"/>
                <a:gd name="T45" fmla="*/ 65 h 231"/>
                <a:gd name="T46" fmla="*/ 191 w 241"/>
                <a:gd name="T47" fmla="*/ 49 h 231"/>
                <a:gd name="T48" fmla="*/ 176 w 241"/>
                <a:gd name="T49" fmla="*/ 33 h 231"/>
                <a:gd name="T50" fmla="*/ 172 w 241"/>
                <a:gd name="T51" fmla="*/ 20 h 231"/>
                <a:gd name="T52" fmla="*/ 165 w 241"/>
                <a:gd name="T53" fmla="*/ 11 h 231"/>
                <a:gd name="T54" fmla="*/ 159 w 241"/>
                <a:gd name="T55" fmla="*/ 2 h 231"/>
                <a:gd name="T56" fmla="*/ 134 w 241"/>
                <a:gd name="T57" fmla="*/ 3 h 231"/>
                <a:gd name="T58" fmla="*/ 103 w 241"/>
                <a:gd name="T59" fmla="*/ 29 h 231"/>
                <a:gd name="T60" fmla="*/ 110 w 241"/>
                <a:gd name="T61" fmla="*/ 46 h 231"/>
                <a:gd name="T62" fmla="*/ 103 w 241"/>
                <a:gd name="T63" fmla="*/ 50 h 231"/>
                <a:gd name="T64" fmla="*/ 88 w 241"/>
                <a:gd name="T65" fmla="*/ 41 h 231"/>
                <a:gd name="T66" fmla="*/ 66 w 241"/>
                <a:gd name="T67" fmla="*/ 44 h 231"/>
                <a:gd name="T68" fmla="*/ 58 w 241"/>
                <a:gd name="T69" fmla="*/ 45 h 231"/>
                <a:gd name="T70" fmla="*/ 42 w 241"/>
                <a:gd name="T71" fmla="*/ 35 h 231"/>
                <a:gd name="T72" fmla="*/ 9 w 241"/>
                <a:gd name="T73" fmla="*/ 43 h 231"/>
                <a:gd name="T74" fmla="*/ 0 w 241"/>
                <a:gd name="T75" fmla="*/ 50 h 231"/>
                <a:gd name="T76" fmla="*/ 27 w 241"/>
                <a:gd name="T77" fmla="*/ 87 h 231"/>
                <a:gd name="T78" fmla="*/ 44 w 241"/>
                <a:gd name="T79" fmla="*/ 96 h 231"/>
                <a:gd name="T80" fmla="*/ 75 w 241"/>
                <a:gd name="T81" fmla="*/ 134 h 231"/>
                <a:gd name="T82" fmla="*/ 71 w 241"/>
                <a:gd name="T83" fmla="*/ 148 h 2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1" h="231">
                  <a:moveTo>
                    <a:pt x="116" y="188"/>
                  </a:moveTo>
                  <a:lnTo>
                    <a:pt x="120" y="179"/>
                  </a:lnTo>
                  <a:lnTo>
                    <a:pt x="123" y="164"/>
                  </a:lnTo>
                  <a:lnTo>
                    <a:pt x="128" y="161"/>
                  </a:lnTo>
                  <a:lnTo>
                    <a:pt x="139" y="163"/>
                  </a:lnTo>
                  <a:lnTo>
                    <a:pt x="141" y="161"/>
                  </a:lnTo>
                  <a:lnTo>
                    <a:pt x="147" y="162"/>
                  </a:lnTo>
                  <a:lnTo>
                    <a:pt x="150" y="168"/>
                  </a:lnTo>
                  <a:lnTo>
                    <a:pt x="160" y="171"/>
                  </a:lnTo>
                  <a:lnTo>
                    <a:pt x="164" y="174"/>
                  </a:lnTo>
                  <a:lnTo>
                    <a:pt x="164" y="201"/>
                  </a:lnTo>
                  <a:lnTo>
                    <a:pt x="161" y="208"/>
                  </a:lnTo>
                  <a:lnTo>
                    <a:pt x="165" y="220"/>
                  </a:lnTo>
                  <a:lnTo>
                    <a:pt x="170" y="224"/>
                  </a:lnTo>
                  <a:lnTo>
                    <a:pt x="174" y="223"/>
                  </a:lnTo>
                  <a:lnTo>
                    <a:pt x="177" y="227"/>
                  </a:lnTo>
                  <a:lnTo>
                    <a:pt x="187" y="228"/>
                  </a:lnTo>
                  <a:lnTo>
                    <a:pt x="191" y="230"/>
                  </a:lnTo>
                  <a:lnTo>
                    <a:pt x="203" y="230"/>
                  </a:lnTo>
                  <a:lnTo>
                    <a:pt x="209" y="220"/>
                  </a:lnTo>
                  <a:lnTo>
                    <a:pt x="218" y="222"/>
                  </a:lnTo>
                  <a:lnTo>
                    <a:pt x="234" y="219"/>
                  </a:lnTo>
                  <a:lnTo>
                    <a:pt x="240" y="210"/>
                  </a:lnTo>
                  <a:lnTo>
                    <a:pt x="235" y="206"/>
                  </a:lnTo>
                  <a:lnTo>
                    <a:pt x="235" y="186"/>
                  </a:lnTo>
                  <a:lnTo>
                    <a:pt x="230" y="179"/>
                  </a:lnTo>
                  <a:lnTo>
                    <a:pt x="224" y="179"/>
                  </a:lnTo>
                  <a:lnTo>
                    <a:pt x="221" y="171"/>
                  </a:lnTo>
                  <a:lnTo>
                    <a:pt x="226" y="163"/>
                  </a:lnTo>
                  <a:lnTo>
                    <a:pt x="224" y="152"/>
                  </a:lnTo>
                  <a:lnTo>
                    <a:pt x="223" y="143"/>
                  </a:lnTo>
                  <a:lnTo>
                    <a:pt x="234" y="133"/>
                  </a:lnTo>
                  <a:lnTo>
                    <a:pt x="236" y="121"/>
                  </a:lnTo>
                  <a:lnTo>
                    <a:pt x="234" y="115"/>
                  </a:lnTo>
                  <a:lnTo>
                    <a:pt x="226" y="114"/>
                  </a:lnTo>
                  <a:lnTo>
                    <a:pt x="221" y="102"/>
                  </a:lnTo>
                  <a:lnTo>
                    <a:pt x="221" y="97"/>
                  </a:lnTo>
                  <a:lnTo>
                    <a:pt x="226" y="90"/>
                  </a:lnTo>
                  <a:lnTo>
                    <a:pt x="223" y="88"/>
                  </a:lnTo>
                  <a:lnTo>
                    <a:pt x="224" y="82"/>
                  </a:lnTo>
                  <a:lnTo>
                    <a:pt x="225" y="79"/>
                  </a:lnTo>
                  <a:lnTo>
                    <a:pt x="215" y="73"/>
                  </a:lnTo>
                  <a:lnTo>
                    <a:pt x="215" y="65"/>
                  </a:lnTo>
                  <a:lnTo>
                    <a:pt x="209" y="59"/>
                  </a:lnTo>
                  <a:lnTo>
                    <a:pt x="200" y="65"/>
                  </a:lnTo>
                  <a:lnTo>
                    <a:pt x="195" y="65"/>
                  </a:lnTo>
                  <a:lnTo>
                    <a:pt x="192" y="59"/>
                  </a:lnTo>
                  <a:lnTo>
                    <a:pt x="191" y="49"/>
                  </a:lnTo>
                  <a:lnTo>
                    <a:pt x="186" y="34"/>
                  </a:lnTo>
                  <a:lnTo>
                    <a:pt x="176" y="33"/>
                  </a:lnTo>
                  <a:lnTo>
                    <a:pt x="172" y="30"/>
                  </a:lnTo>
                  <a:lnTo>
                    <a:pt x="172" y="20"/>
                  </a:lnTo>
                  <a:lnTo>
                    <a:pt x="168" y="12"/>
                  </a:lnTo>
                  <a:lnTo>
                    <a:pt x="165" y="11"/>
                  </a:lnTo>
                  <a:lnTo>
                    <a:pt x="164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34" y="3"/>
                  </a:lnTo>
                  <a:lnTo>
                    <a:pt x="103" y="15"/>
                  </a:lnTo>
                  <a:lnTo>
                    <a:pt x="103" y="29"/>
                  </a:lnTo>
                  <a:lnTo>
                    <a:pt x="112" y="40"/>
                  </a:lnTo>
                  <a:lnTo>
                    <a:pt x="110" y="46"/>
                  </a:lnTo>
                  <a:lnTo>
                    <a:pt x="109" y="50"/>
                  </a:lnTo>
                  <a:lnTo>
                    <a:pt x="103" y="50"/>
                  </a:lnTo>
                  <a:lnTo>
                    <a:pt x="97" y="46"/>
                  </a:lnTo>
                  <a:lnTo>
                    <a:pt x="88" y="41"/>
                  </a:lnTo>
                  <a:lnTo>
                    <a:pt x="78" y="46"/>
                  </a:lnTo>
                  <a:lnTo>
                    <a:pt x="66" y="44"/>
                  </a:lnTo>
                  <a:lnTo>
                    <a:pt x="60" y="49"/>
                  </a:lnTo>
                  <a:lnTo>
                    <a:pt x="58" y="45"/>
                  </a:lnTo>
                  <a:lnTo>
                    <a:pt x="51" y="44"/>
                  </a:lnTo>
                  <a:lnTo>
                    <a:pt x="42" y="35"/>
                  </a:lnTo>
                  <a:lnTo>
                    <a:pt x="28" y="50"/>
                  </a:lnTo>
                  <a:lnTo>
                    <a:pt x="9" y="43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22" y="74"/>
                  </a:lnTo>
                  <a:lnTo>
                    <a:pt x="27" y="87"/>
                  </a:lnTo>
                  <a:lnTo>
                    <a:pt x="37" y="97"/>
                  </a:lnTo>
                  <a:lnTo>
                    <a:pt x="44" y="96"/>
                  </a:lnTo>
                  <a:lnTo>
                    <a:pt x="74" y="129"/>
                  </a:lnTo>
                  <a:lnTo>
                    <a:pt x="75" y="134"/>
                  </a:lnTo>
                  <a:lnTo>
                    <a:pt x="73" y="137"/>
                  </a:lnTo>
                  <a:lnTo>
                    <a:pt x="71" y="148"/>
                  </a:lnTo>
                  <a:lnTo>
                    <a:pt x="116" y="188"/>
                  </a:lnTo>
                </a:path>
              </a:pathLst>
            </a:custGeom>
            <a:solidFill>
              <a:schemeClr val="tx2"/>
            </a:solidFill>
            <a:ln w="9525" cap="rnd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24" name="Group 127"/>
            <p:cNvGrpSpPr>
              <a:grpSpLocks/>
            </p:cNvGrpSpPr>
            <p:nvPr/>
          </p:nvGrpSpPr>
          <p:grpSpPr bwMode="auto">
            <a:xfrm>
              <a:off x="2689" y="1633"/>
              <a:ext cx="499" cy="548"/>
              <a:chOff x="2689" y="1633"/>
              <a:chExt cx="499" cy="548"/>
            </a:xfrm>
          </p:grpSpPr>
          <p:grpSp>
            <p:nvGrpSpPr>
              <p:cNvPr id="19525" name="Group 128"/>
              <p:cNvGrpSpPr>
                <a:grpSpLocks/>
              </p:cNvGrpSpPr>
              <p:nvPr/>
            </p:nvGrpSpPr>
            <p:grpSpPr bwMode="auto">
              <a:xfrm>
                <a:off x="2689" y="1633"/>
                <a:ext cx="499" cy="548"/>
                <a:chOff x="2689" y="1633"/>
                <a:chExt cx="499" cy="548"/>
              </a:xfrm>
            </p:grpSpPr>
            <p:sp>
              <p:nvSpPr>
                <p:cNvPr id="19537" name="Freeform 129"/>
                <p:cNvSpPr>
                  <a:spLocks/>
                </p:cNvSpPr>
                <p:nvPr/>
              </p:nvSpPr>
              <p:spPr bwMode="auto">
                <a:xfrm>
                  <a:off x="2689" y="1633"/>
                  <a:ext cx="499" cy="548"/>
                </a:xfrm>
                <a:custGeom>
                  <a:avLst/>
                  <a:gdLst>
                    <a:gd name="T0" fmla="*/ 146 w 499"/>
                    <a:gd name="T1" fmla="*/ 500 h 548"/>
                    <a:gd name="T2" fmla="*/ 166 w 499"/>
                    <a:gd name="T3" fmla="*/ 469 h 548"/>
                    <a:gd name="T4" fmla="*/ 160 w 499"/>
                    <a:gd name="T5" fmla="*/ 426 h 548"/>
                    <a:gd name="T6" fmla="*/ 164 w 499"/>
                    <a:gd name="T7" fmla="*/ 390 h 548"/>
                    <a:gd name="T8" fmla="*/ 173 w 499"/>
                    <a:gd name="T9" fmla="*/ 339 h 548"/>
                    <a:gd name="T10" fmla="*/ 199 w 499"/>
                    <a:gd name="T11" fmla="*/ 304 h 548"/>
                    <a:gd name="T12" fmla="*/ 211 w 499"/>
                    <a:gd name="T13" fmla="*/ 277 h 548"/>
                    <a:gd name="T14" fmla="*/ 221 w 499"/>
                    <a:gd name="T15" fmla="*/ 250 h 548"/>
                    <a:gd name="T16" fmla="*/ 248 w 499"/>
                    <a:gd name="T17" fmla="*/ 204 h 548"/>
                    <a:gd name="T18" fmla="*/ 263 w 499"/>
                    <a:gd name="T19" fmla="*/ 168 h 548"/>
                    <a:gd name="T20" fmla="*/ 297 w 499"/>
                    <a:gd name="T21" fmla="*/ 131 h 548"/>
                    <a:gd name="T22" fmla="*/ 325 w 499"/>
                    <a:gd name="T23" fmla="*/ 119 h 548"/>
                    <a:gd name="T24" fmla="*/ 343 w 499"/>
                    <a:gd name="T25" fmla="*/ 86 h 548"/>
                    <a:gd name="T26" fmla="*/ 387 w 499"/>
                    <a:gd name="T27" fmla="*/ 104 h 548"/>
                    <a:gd name="T28" fmla="*/ 410 w 499"/>
                    <a:gd name="T29" fmla="*/ 109 h 548"/>
                    <a:gd name="T30" fmla="*/ 423 w 499"/>
                    <a:gd name="T31" fmla="*/ 65 h 548"/>
                    <a:gd name="T32" fmla="*/ 459 w 499"/>
                    <a:gd name="T33" fmla="*/ 62 h 548"/>
                    <a:gd name="T34" fmla="*/ 472 w 499"/>
                    <a:gd name="T35" fmla="*/ 78 h 548"/>
                    <a:gd name="T36" fmla="*/ 483 w 499"/>
                    <a:gd name="T37" fmla="*/ 57 h 548"/>
                    <a:gd name="T38" fmla="*/ 496 w 499"/>
                    <a:gd name="T39" fmla="*/ 31 h 548"/>
                    <a:gd name="T40" fmla="*/ 472 w 499"/>
                    <a:gd name="T41" fmla="*/ 9 h 548"/>
                    <a:gd name="T42" fmla="*/ 451 w 499"/>
                    <a:gd name="T43" fmla="*/ 11 h 548"/>
                    <a:gd name="T44" fmla="*/ 438 w 499"/>
                    <a:gd name="T45" fmla="*/ 9 h 548"/>
                    <a:gd name="T46" fmla="*/ 420 w 499"/>
                    <a:gd name="T47" fmla="*/ 22 h 548"/>
                    <a:gd name="T48" fmla="*/ 412 w 499"/>
                    <a:gd name="T49" fmla="*/ 15 h 548"/>
                    <a:gd name="T50" fmla="*/ 385 w 499"/>
                    <a:gd name="T51" fmla="*/ 47 h 548"/>
                    <a:gd name="T52" fmla="*/ 358 w 499"/>
                    <a:gd name="T53" fmla="*/ 57 h 548"/>
                    <a:gd name="T54" fmla="*/ 328 w 499"/>
                    <a:gd name="T55" fmla="*/ 65 h 548"/>
                    <a:gd name="T56" fmla="*/ 294 w 499"/>
                    <a:gd name="T57" fmla="*/ 73 h 548"/>
                    <a:gd name="T58" fmla="*/ 290 w 499"/>
                    <a:gd name="T59" fmla="*/ 100 h 548"/>
                    <a:gd name="T60" fmla="*/ 286 w 499"/>
                    <a:gd name="T61" fmla="*/ 124 h 548"/>
                    <a:gd name="T62" fmla="*/ 257 w 499"/>
                    <a:gd name="T63" fmla="*/ 129 h 548"/>
                    <a:gd name="T64" fmla="*/ 248 w 499"/>
                    <a:gd name="T65" fmla="*/ 150 h 548"/>
                    <a:gd name="T66" fmla="*/ 226 w 499"/>
                    <a:gd name="T67" fmla="*/ 179 h 548"/>
                    <a:gd name="T68" fmla="*/ 204 w 499"/>
                    <a:gd name="T69" fmla="*/ 215 h 548"/>
                    <a:gd name="T70" fmla="*/ 186 w 499"/>
                    <a:gd name="T71" fmla="*/ 252 h 548"/>
                    <a:gd name="T72" fmla="*/ 175 w 499"/>
                    <a:gd name="T73" fmla="*/ 273 h 548"/>
                    <a:gd name="T74" fmla="*/ 140 w 499"/>
                    <a:gd name="T75" fmla="*/ 304 h 548"/>
                    <a:gd name="T76" fmla="*/ 160 w 499"/>
                    <a:gd name="T77" fmla="*/ 308 h 548"/>
                    <a:gd name="T78" fmla="*/ 129 w 499"/>
                    <a:gd name="T79" fmla="*/ 314 h 548"/>
                    <a:gd name="T80" fmla="*/ 100 w 499"/>
                    <a:gd name="T81" fmla="*/ 332 h 548"/>
                    <a:gd name="T82" fmla="*/ 76 w 499"/>
                    <a:gd name="T83" fmla="*/ 333 h 548"/>
                    <a:gd name="T84" fmla="*/ 55 w 499"/>
                    <a:gd name="T85" fmla="*/ 347 h 548"/>
                    <a:gd name="T86" fmla="*/ 43 w 499"/>
                    <a:gd name="T87" fmla="*/ 361 h 548"/>
                    <a:gd name="T88" fmla="*/ 17 w 499"/>
                    <a:gd name="T89" fmla="*/ 378 h 548"/>
                    <a:gd name="T90" fmla="*/ 10 w 499"/>
                    <a:gd name="T91" fmla="*/ 438 h 548"/>
                    <a:gd name="T92" fmla="*/ 20 w 499"/>
                    <a:gd name="T93" fmla="*/ 452 h 548"/>
                    <a:gd name="T94" fmla="*/ 10 w 499"/>
                    <a:gd name="T95" fmla="*/ 478 h 548"/>
                    <a:gd name="T96" fmla="*/ 16 w 499"/>
                    <a:gd name="T97" fmla="*/ 494 h 548"/>
                    <a:gd name="T98" fmla="*/ 0 w 499"/>
                    <a:gd name="T99" fmla="*/ 507 h 548"/>
                    <a:gd name="T100" fmla="*/ 42 w 499"/>
                    <a:gd name="T101" fmla="*/ 547 h 548"/>
                    <a:gd name="T102" fmla="*/ 103 w 499"/>
                    <a:gd name="T103" fmla="*/ 502 h 548"/>
                    <a:gd name="T104" fmla="*/ 125 w 499"/>
                    <a:gd name="T105" fmla="*/ 476 h 548"/>
                    <a:gd name="T106" fmla="*/ 129 w 499"/>
                    <a:gd name="T107" fmla="*/ 515 h 5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99" h="548">
                      <a:moveTo>
                        <a:pt x="133" y="515"/>
                      </a:moveTo>
                      <a:lnTo>
                        <a:pt x="135" y="514"/>
                      </a:lnTo>
                      <a:lnTo>
                        <a:pt x="140" y="512"/>
                      </a:lnTo>
                      <a:lnTo>
                        <a:pt x="144" y="506"/>
                      </a:lnTo>
                      <a:lnTo>
                        <a:pt x="146" y="500"/>
                      </a:lnTo>
                      <a:lnTo>
                        <a:pt x="147" y="496"/>
                      </a:lnTo>
                      <a:lnTo>
                        <a:pt x="146" y="485"/>
                      </a:lnTo>
                      <a:lnTo>
                        <a:pt x="147" y="477"/>
                      </a:lnTo>
                      <a:lnTo>
                        <a:pt x="153" y="474"/>
                      </a:lnTo>
                      <a:lnTo>
                        <a:pt x="166" y="469"/>
                      </a:lnTo>
                      <a:lnTo>
                        <a:pt x="168" y="463"/>
                      </a:lnTo>
                      <a:lnTo>
                        <a:pt x="166" y="444"/>
                      </a:lnTo>
                      <a:lnTo>
                        <a:pt x="164" y="441"/>
                      </a:lnTo>
                      <a:lnTo>
                        <a:pt x="164" y="430"/>
                      </a:lnTo>
                      <a:lnTo>
                        <a:pt x="160" y="426"/>
                      </a:lnTo>
                      <a:lnTo>
                        <a:pt x="162" y="417"/>
                      </a:lnTo>
                      <a:lnTo>
                        <a:pt x="166" y="417"/>
                      </a:lnTo>
                      <a:lnTo>
                        <a:pt x="175" y="412"/>
                      </a:lnTo>
                      <a:lnTo>
                        <a:pt x="168" y="395"/>
                      </a:lnTo>
                      <a:lnTo>
                        <a:pt x="164" y="390"/>
                      </a:lnTo>
                      <a:lnTo>
                        <a:pt x="164" y="388"/>
                      </a:lnTo>
                      <a:lnTo>
                        <a:pt x="164" y="374"/>
                      </a:lnTo>
                      <a:lnTo>
                        <a:pt x="170" y="363"/>
                      </a:lnTo>
                      <a:lnTo>
                        <a:pt x="171" y="352"/>
                      </a:lnTo>
                      <a:lnTo>
                        <a:pt x="173" y="339"/>
                      </a:lnTo>
                      <a:lnTo>
                        <a:pt x="171" y="328"/>
                      </a:lnTo>
                      <a:lnTo>
                        <a:pt x="175" y="321"/>
                      </a:lnTo>
                      <a:lnTo>
                        <a:pt x="177" y="315"/>
                      </a:lnTo>
                      <a:lnTo>
                        <a:pt x="188" y="308"/>
                      </a:lnTo>
                      <a:lnTo>
                        <a:pt x="199" y="304"/>
                      </a:lnTo>
                      <a:lnTo>
                        <a:pt x="208" y="308"/>
                      </a:lnTo>
                      <a:lnTo>
                        <a:pt x="211" y="310"/>
                      </a:lnTo>
                      <a:lnTo>
                        <a:pt x="217" y="302"/>
                      </a:lnTo>
                      <a:lnTo>
                        <a:pt x="217" y="294"/>
                      </a:lnTo>
                      <a:lnTo>
                        <a:pt x="211" y="277"/>
                      </a:lnTo>
                      <a:lnTo>
                        <a:pt x="209" y="270"/>
                      </a:lnTo>
                      <a:lnTo>
                        <a:pt x="211" y="266"/>
                      </a:lnTo>
                      <a:lnTo>
                        <a:pt x="215" y="266"/>
                      </a:lnTo>
                      <a:lnTo>
                        <a:pt x="219" y="261"/>
                      </a:lnTo>
                      <a:lnTo>
                        <a:pt x="221" y="250"/>
                      </a:lnTo>
                      <a:lnTo>
                        <a:pt x="222" y="235"/>
                      </a:lnTo>
                      <a:lnTo>
                        <a:pt x="224" y="221"/>
                      </a:lnTo>
                      <a:lnTo>
                        <a:pt x="230" y="215"/>
                      </a:lnTo>
                      <a:lnTo>
                        <a:pt x="240" y="208"/>
                      </a:lnTo>
                      <a:lnTo>
                        <a:pt x="248" y="204"/>
                      </a:lnTo>
                      <a:lnTo>
                        <a:pt x="250" y="193"/>
                      </a:lnTo>
                      <a:lnTo>
                        <a:pt x="253" y="186"/>
                      </a:lnTo>
                      <a:lnTo>
                        <a:pt x="263" y="179"/>
                      </a:lnTo>
                      <a:lnTo>
                        <a:pt x="265" y="173"/>
                      </a:lnTo>
                      <a:lnTo>
                        <a:pt x="263" y="168"/>
                      </a:lnTo>
                      <a:lnTo>
                        <a:pt x="263" y="160"/>
                      </a:lnTo>
                      <a:lnTo>
                        <a:pt x="270" y="155"/>
                      </a:lnTo>
                      <a:lnTo>
                        <a:pt x="279" y="139"/>
                      </a:lnTo>
                      <a:lnTo>
                        <a:pt x="286" y="140"/>
                      </a:lnTo>
                      <a:lnTo>
                        <a:pt x="297" y="131"/>
                      </a:lnTo>
                      <a:lnTo>
                        <a:pt x="296" y="124"/>
                      </a:lnTo>
                      <a:lnTo>
                        <a:pt x="302" y="117"/>
                      </a:lnTo>
                      <a:lnTo>
                        <a:pt x="306" y="119"/>
                      </a:lnTo>
                      <a:lnTo>
                        <a:pt x="314" y="117"/>
                      </a:lnTo>
                      <a:lnTo>
                        <a:pt x="325" y="119"/>
                      </a:lnTo>
                      <a:lnTo>
                        <a:pt x="339" y="106"/>
                      </a:lnTo>
                      <a:lnTo>
                        <a:pt x="337" y="98"/>
                      </a:lnTo>
                      <a:lnTo>
                        <a:pt x="339" y="95"/>
                      </a:lnTo>
                      <a:lnTo>
                        <a:pt x="335" y="93"/>
                      </a:lnTo>
                      <a:lnTo>
                        <a:pt x="343" y="86"/>
                      </a:lnTo>
                      <a:lnTo>
                        <a:pt x="354" y="84"/>
                      </a:lnTo>
                      <a:lnTo>
                        <a:pt x="361" y="95"/>
                      </a:lnTo>
                      <a:lnTo>
                        <a:pt x="374" y="109"/>
                      </a:lnTo>
                      <a:lnTo>
                        <a:pt x="379" y="109"/>
                      </a:lnTo>
                      <a:lnTo>
                        <a:pt x="387" y="104"/>
                      </a:lnTo>
                      <a:lnTo>
                        <a:pt x="392" y="102"/>
                      </a:lnTo>
                      <a:lnTo>
                        <a:pt x="395" y="104"/>
                      </a:lnTo>
                      <a:lnTo>
                        <a:pt x="401" y="109"/>
                      </a:lnTo>
                      <a:lnTo>
                        <a:pt x="408" y="111"/>
                      </a:lnTo>
                      <a:lnTo>
                        <a:pt x="410" y="109"/>
                      </a:lnTo>
                      <a:lnTo>
                        <a:pt x="414" y="102"/>
                      </a:lnTo>
                      <a:lnTo>
                        <a:pt x="416" y="98"/>
                      </a:lnTo>
                      <a:lnTo>
                        <a:pt x="423" y="86"/>
                      </a:lnTo>
                      <a:lnTo>
                        <a:pt x="425" y="84"/>
                      </a:lnTo>
                      <a:lnTo>
                        <a:pt x="423" y="65"/>
                      </a:lnTo>
                      <a:lnTo>
                        <a:pt x="432" y="57"/>
                      </a:lnTo>
                      <a:lnTo>
                        <a:pt x="436" y="59"/>
                      </a:lnTo>
                      <a:lnTo>
                        <a:pt x="447" y="47"/>
                      </a:lnTo>
                      <a:lnTo>
                        <a:pt x="456" y="59"/>
                      </a:lnTo>
                      <a:lnTo>
                        <a:pt x="459" y="62"/>
                      </a:lnTo>
                      <a:lnTo>
                        <a:pt x="465" y="60"/>
                      </a:lnTo>
                      <a:lnTo>
                        <a:pt x="469" y="65"/>
                      </a:lnTo>
                      <a:lnTo>
                        <a:pt x="469" y="69"/>
                      </a:lnTo>
                      <a:lnTo>
                        <a:pt x="472" y="73"/>
                      </a:lnTo>
                      <a:lnTo>
                        <a:pt x="472" y="78"/>
                      </a:lnTo>
                      <a:lnTo>
                        <a:pt x="478" y="71"/>
                      </a:lnTo>
                      <a:lnTo>
                        <a:pt x="487" y="64"/>
                      </a:lnTo>
                      <a:lnTo>
                        <a:pt x="492" y="53"/>
                      </a:lnTo>
                      <a:lnTo>
                        <a:pt x="489" y="51"/>
                      </a:lnTo>
                      <a:lnTo>
                        <a:pt x="483" y="57"/>
                      </a:lnTo>
                      <a:lnTo>
                        <a:pt x="482" y="47"/>
                      </a:lnTo>
                      <a:lnTo>
                        <a:pt x="478" y="46"/>
                      </a:lnTo>
                      <a:lnTo>
                        <a:pt x="476" y="40"/>
                      </a:lnTo>
                      <a:lnTo>
                        <a:pt x="490" y="29"/>
                      </a:lnTo>
                      <a:lnTo>
                        <a:pt x="496" y="31"/>
                      </a:lnTo>
                      <a:lnTo>
                        <a:pt x="498" y="24"/>
                      </a:lnTo>
                      <a:lnTo>
                        <a:pt x="494" y="22"/>
                      </a:lnTo>
                      <a:lnTo>
                        <a:pt x="485" y="18"/>
                      </a:lnTo>
                      <a:lnTo>
                        <a:pt x="480" y="16"/>
                      </a:lnTo>
                      <a:lnTo>
                        <a:pt x="472" y="9"/>
                      </a:lnTo>
                      <a:lnTo>
                        <a:pt x="465" y="7"/>
                      </a:lnTo>
                      <a:lnTo>
                        <a:pt x="457" y="15"/>
                      </a:lnTo>
                      <a:lnTo>
                        <a:pt x="454" y="20"/>
                      </a:lnTo>
                      <a:lnTo>
                        <a:pt x="447" y="15"/>
                      </a:lnTo>
                      <a:lnTo>
                        <a:pt x="451" y="11"/>
                      </a:lnTo>
                      <a:lnTo>
                        <a:pt x="452" y="2"/>
                      </a:lnTo>
                      <a:lnTo>
                        <a:pt x="451" y="0"/>
                      </a:lnTo>
                      <a:lnTo>
                        <a:pt x="441" y="0"/>
                      </a:lnTo>
                      <a:lnTo>
                        <a:pt x="439" y="4"/>
                      </a:lnTo>
                      <a:lnTo>
                        <a:pt x="438" y="9"/>
                      </a:lnTo>
                      <a:lnTo>
                        <a:pt x="439" y="15"/>
                      </a:lnTo>
                      <a:lnTo>
                        <a:pt x="432" y="22"/>
                      </a:lnTo>
                      <a:lnTo>
                        <a:pt x="426" y="11"/>
                      </a:lnTo>
                      <a:lnTo>
                        <a:pt x="421" y="13"/>
                      </a:lnTo>
                      <a:lnTo>
                        <a:pt x="420" y="22"/>
                      </a:lnTo>
                      <a:lnTo>
                        <a:pt x="416" y="35"/>
                      </a:lnTo>
                      <a:lnTo>
                        <a:pt x="407" y="44"/>
                      </a:lnTo>
                      <a:lnTo>
                        <a:pt x="401" y="33"/>
                      </a:lnTo>
                      <a:lnTo>
                        <a:pt x="410" y="26"/>
                      </a:lnTo>
                      <a:lnTo>
                        <a:pt x="412" y="15"/>
                      </a:lnTo>
                      <a:lnTo>
                        <a:pt x="407" y="15"/>
                      </a:lnTo>
                      <a:lnTo>
                        <a:pt x="397" y="15"/>
                      </a:lnTo>
                      <a:lnTo>
                        <a:pt x="390" y="26"/>
                      </a:lnTo>
                      <a:lnTo>
                        <a:pt x="381" y="40"/>
                      </a:lnTo>
                      <a:lnTo>
                        <a:pt x="385" y="47"/>
                      </a:lnTo>
                      <a:lnTo>
                        <a:pt x="379" y="51"/>
                      </a:lnTo>
                      <a:lnTo>
                        <a:pt x="372" y="46"/>
                      </a:lnTo>
                      <a:lnTo>
                        <a:pt x="364" y="49"/>
                      </a:lnTo>
                      <a:lnTo>
                        <a:pt x="366" y="57"/>
                      </a:lnTo>
                      <a:lnTo>
                        <a:pt x="358" y="57"/>
                      </a:lnTo>
                      <a:lnTo>
                        <a:pt x="352" y="59"/>
                      </a:lnTo>
                      <a:lnTo>
                        <a:pt x="345" y="67"/>
                      </a:lnTo>
                      <a:lnTo>
                        <a:pt x="335" y="65"/>
                      </a:lnTo>
                      <a:lnTo>
                        <a:pt x="335" y="71"/>
                      </a:lnTo>
                      <a:lnTo>
                        <a:pt x="328" y="65"/>
                      </a:lnTo>
                      <a:lnTo>
                        <a:pt x="319" y="69"/>
                      </a:lnTo>
                      <a:lnTo>
                        <a:pt x="317" y="77"/>
                      </a:lnTo>
                      <a:lnTo>
                        <a:pt x="310" y="78"/>
                      </a:lnTo>
                      <a:lnTo>
                        <a:pt x="304" y="71"/>
                      </a:lnTo>
                      <a:lnTo>
                        <a:pt x="294" y="73"/>
                      </a:lnTo>
                      <a:lnTo>
                        <a:pt x="283" y="77"/>
                      </a:lnTo>
                      <a:lnTo>
                        <a:pt x="283" y="88"/>
                      </a:lnTo>
                      <a:lnTo>
                        <a:pt x="290" y="90"/>
                      </a:lnTo>
                      <a:lnTo>
                        <a:pt x="290" y="93"/>
                      </a:lnTo>
                      <a:lnTo>
                        <a:pt x="290" y="100"/>
                      </a:lnTo>
                      <a:lnTo>
                        <a:pt x="284" y="98"/>
                      </a:lnTo>
                      <a:lnTo>
                        <a:pt x="277" y="102"/>
                      </a:lnTo>
                      <a:lnTo>
                        <a:pt x="279" y="109"/>
                      </a:lnTo>
                      <a:lnTo>
                        <a:pt x="286" y="115"/>
                      </a:lnTo>
                      <a:lnTo>
                        <a:pt x="286" y="124"/>
                      </a:lnTo>
                      <a:lnTo>
                        <a:pt x="279" y="121"/>
                      </a:lnTo>
                      <a:lnTo>
                        <a:pt x="273" y="122"/>
                      </a:lnTo>
                      <a:lnTo>
                        <a:pt x="273" y="129"/>
                      </a:lnTo>
                      <a:lnTo>
                        <a:pt x="265" y="129"/>
                      </a:lnTo>
                      <a:lnTo>
                        <a:pt x="257" y="129"/>
                      </a:lnTo>
                      <a:lnTo>
                        <a:pt x="255" y="135"/>
                      </a:lnTo>
                      <a:lnTo>
                        <a:pt x="253" y="139"/>
                      </a:lnTo>
                      <a:lnTo>
                        <a:pt x="248" y="140"/>
                      </a:lnTo>
                      <a:lnTo>
                        <a:pt x="246" y="144"/>
                      </a:lnTo>
                      <a:lnTo>
                        <a:pt x="248" y="150"/>
                      </a:lnTo>
                      <a:lnTo>
                        <a:pt x="237" y="153"/>
                      </a:lnTo>
                      <a:lnTo>
                        <a:pt x="244" y="160"/>
                      </a:lnTo>
                      <a:lnTo>
                        <a:pt x="246" y="164"/>
                      </a:lnTo>
                      <a:lnTo>
                        <a:pt x="239" y="170"/>
                      </a:lnTo>
                      <a:lnTo>
                        <a:pt x="226" y="179"/>
                      </a:lnTo>
                      <a:lnTo>
                        <a:pt x="217" y="186"/>
                      </a:lnTo>
                      <a:lnTo>
                        <a:pt x="211" y="197"/>
                      </a:lnTo>
                      <a:lnTo>
                        <a:pt x="202" y="204"/>
                      </a:lnTo>
                      <a:lnTo>
                        <a:pt x="202" y="209"/>
                      </a:lnTo>
                      <a:lnTo>
                        <a:pt x="204" y="215"/>
                      </a:lnTo>
                      <a:lnTo>
                        <a:pt x="197" y="221"/>
                      </a:lnTo>
                      <a:lnTo>
                        <a:pt x="199" y="228"/>
                      </a:lnTo>
                      <a:lnTo>
                        <a:pt x="191" y="240"/>
                      </a:lnTo>
                      <a:lnTo>
                        <a:pt x="186" y="242"/>
                      </a:lnTo>
                      <a:lnTo>
                        <a:pt x="186" y="252"/>
                      </a:lnTo>
                      <a:lnTo>
                        <a:pt x="190" y="257"/>
                      </a:lnTo>
                      <a:lnTo>
                        <a:pt x="184" y="263"/>
                      </a:lnTo>
                      <a:lnTo>
                        <a:pt x="180" y="259"/>
                      </a:lnTo>
                      <a:lnTo>
                        <a:pt x="173" y="263"/>
                      </a:lnTo>
                      <a:lnTo>
                        <a:pt x="175" y="273"/>
                      </a:lnTo>
                      <a:lnTo>
                        <a:pt x="168" y="277"/>
                      </a:lnTo>
                      <a:lnTo>
                        <a:pt x="157" y="279"/>
                      </a:lnTo>
                      <a:lnTo>
                        <a:pt x="149" y="288"/>
                      </a:lnTo>
                      <a:lnTo>
                        <a:pt x="147" y="297"/>
                      </a:lnTo>
                      <a:lnTo>
                        <a:pt x="140" y="304"/>
                      </a:lnTo>
                      <a:lnTo>
                        <a:pt x="140" y="310"/>
                      </a:lnTo>
                      <a:lnTo>
                        <a:pt x="149" y="302"/>
                      </a:lnTo>
                      <a:lnTo>
                        <a:pt x="160" y="295"/>
                      </a:lnTo>
                      <a:lnTo>
                        <a:pt x="164" y="297"/>
                      </a:lnTo>
                      <a:lnTo>
                        <a:pt x="160" y="308"/>
                      </a:lnTo>
                      <a:lnTo>
                        <a:pt x="151" y="314"/>
                      </a:lnTo>
                      <a:lnTo>
                        <a:pt x="142" y="312"/>
                      </a:lnTo>
                      <a:lnTo>
                        <a:pt x="144" y="319"/>
                      </a:lnTo>
                      <a:lnTo>
                        <a:pt x="131" y="325"/>
                      </a:lnTo>
                      <a:lnTo>
                        <a:pt x="129" y="314"/>
                      </a:lnTo>
                      <a:lnTo>
                        <a:pt x="124" y="310"/>
                      </a:lnTo>
                      <a:lnTo>
                        <a:pt x="116" y="321"/>
                      </a:lnTo>
                      <a:lnTo>
                        <a:pt x="109" y="321"/>
                      </a:lnTo>
                      <a:lnTo>
                        <a:pt x="101" y="323"/>
                      </a:lnTo>
                      <a:lnTo>
                        <a:pt x="100" y="332"/>
                      </a:lnTo>
                      <a:lnTo>
                        <a:pt x="96" y="333"/>
                      </a:lnTo>
                      <a:lnTo>
                        <a:pt x="96" y="338"/>
                      </a:lnTo>
                      <a:lnTo>
                        <a:pt x="92" y="336"/>
                      </a:lnTo>
                      <a:lnTo>
                        <a:pt x="85" y="332"/>
                      </a:lnTo>
                      <a:lnTo>
                        <a:pt x="76" y="333"/>
                      </a:lnTo>
                      <a:lnTo>
                        <a:pt x="76" y="339"/>
                      </a:lnTo>
                      <a:lnTo>
                        <a:pt x="77" y="344"/>
                      </a:lnTo>
                      <a:lnTo>
                        <a:pt x="73" y="345"/>
                      </a:lnTo>
                      <a:lnTo>
                        <a:pt x="64" y="341"/>
                      </a:lnTo>
                      <a:lnTo>
                        <a:pt x="55" y="347"/>
                      </a:lnTo>
                      <a:lnTo>
                        <a:pt x="57" y="353"/>
                      </a:lnTo>
                      <a:lnTo>
                        <a:pt x="56" y="356"/>
                      </a:lnTo>
                      <a:lnTo>
                        <a:pt x="48" y="353"/>
                      </a:lnTo>
                      <a:lnTo>
                        <a:pt x="46" y="357"/>
                      </a:lnTo>
                      <a:lnTo>
                        <a:pt x="43" y="361"/>
                      </a:lnTo>
                      <a:lnTo>
                        <a:pt x="33" y="359"/>
                      </a:lnTo>
                      <a:lnTo>
                        <a:pt x="27" y="360"/>
                      </a:lnTo>
                      <a:lnTo>
                        <a:pt x="26" y="367"/>
                      </a:lnTo>
                      <a:lnTo>
                        <a:pt x="22" y="369"/>
                      </a:lnTo>
                      <a:lnTo>
                        <a:pt x="17" y="378"/>
                      </a:lnTo>
                      <a:lnTo>
                        <a:pt x="18" y="388"/>
                      </a:lnTo>
                      <a:lnTo>
                        <a:pt x="16" y="403"/>
                      </a:lnTo>
                      <a:lnTo>
                        <a:pt x="14" y="417"/>
                      </a:lnTo>
                      <a:lnTo>
                        <a:pt x="12" y="431"/>
                      </a:lnTo>
                      <a:lnTo>
                        <a:pt x="10" y="438"/>
                      </a:lnTo>
                      <a:lnTo>
                        <a:pt x="15" y="444"/>
                      </a:lnTo>
                      <a:lnTo>
                        <a:pt x="22" y="439"/>
                      </a:lnTo>
                      <a:lnTo>
                        <a:pt x="28" y="442"/>
                      </a:lnTo>
                      <a:lnTo>
                        <a:pt x="28" y="447"/>
                      </a:lnTo>
                      <a:lnTo>
                        <a:pt x="20" y="452"/>
                      </a:lnTo>
                      <a:lnTo>
                        <a:pt x="19" y="461"/>
                      </a:lnTo>
                      <a:lnTo>
                        <a:pt x="17" y="466"/>
                      </a:lnTo>
                      <a:lnTo>
                        <a:pt x="9" y="465"/>
                      </a:lnTo>
                      <a:lnTo>
                        <a:pt x="6" y="475"/>
                      </a:lnTo>
                      <a:lnTo>
                        <a:pt x="10" y="478"/>
                      </a:lnTo>
                      <a:lnTo>
                        <a:pt x="17" y="476"/>
                      </a:lnTo>
                      <a:lnTo>
                        <a:pt x="21" y="481"/>
                      </a:lnTo>
                      <a:lnTo>
                        <a:pt x="21" y="484"/>
                      </a:lnTo>
                      <a:lnTo>
                        <a:pt x="16" y="488"/>
                      </a:lnTo>
                      <a:lnTo>
                        <a:pt x="16" y="494"/>
                      </a:lnTo>
                      <a:lnTo>
                        <a:pt x="9" y="496"/>
                      </a:lnTo>
                      <a:lnTo>
                        <a:pt x="4" y="492"/>
                      </a:lnTo>
                      <a:lnTo>
                        <a:pt x="5" y="501"/>
                      </a:lnTo>
                      <a:lnTo>
                        <a:pt x="4" y="507"/>
                      </a:lnTo>
                      <a:lnTo>
                        <a:pt x="0" y="507"/>
                      </a:lnTo>
                      <a:lnTo>
                        <a:pt x="11" y="519"/>
                      </a:lnTo>
                      <a:lnTo>
                        <a:pt x="16" y="525"/>
                      </a:lnTo>
                      <a:lnTo>
                        <a:pt x="19" y="534"/>
                      </a:lnTo>
                      <a:lnTo>
                        <a:pt x="30" y="540"/>
                      </a:lnTo>
                      <a:lnTo>
                        <a:pt x="42" y="547"/>
                      </a:lnTo>
                      <a:lnTo>
                        <a:pt x="53" y="547"/>
                      </a:lnTo>
                      <a:lnTo>
                        <a:pt x="69" y="536"/>
                      </a:lnTo>
                      <a:lnTo>
                        <a:pt x="85" y="524"/>
                      </a:lnTo>
                      <a:lnTo>
                        <a:pt x="100" y="504"/>
                      </a:lnTo>
                      <a:lnTo>
                        <a:pt x="103" y="502"/>
                      </a:lnTo>
                      <a:lnTo>
                        <a:pt x="107" y="508"/>
                      </a:lnTo>
                      <a:lnTo>
                        <a:pt x="114" y="504"/>
                      </a:lnTo>
                      <a:lnTo>
                        <a:pt x="116" y="497"/>
                      </a:lnTo>
                      <a:lnTo>
                        <a:pt x="117" y="488"/>
                      </a:lnTo>
                      <a:lnTo>
                        <a:pt x="125" y="476"/>
                      </a:lnTo>
                      <a:lnTo>
                        <a:pt x="122" y="489"/>
                      </a:lnTo>
                      <a:lnTo>
                        <a:pt x="126" y="491"/>
                      </a:lnTo>
                      <a:lnTo>
                        <a:pt x="124" y="497"/>
                      </a:lnTo>
                      <a:lnTo>
                        <a:pt x="126" y="506"/>
                      </a:lnTo>
                      <a:lnTo>
                        <a:pt x="129" y="515"/>
                      </a:lnTo>
                      <a:lnTo>
                        <a:pt x="134" y="512"/>
                      </a:lnTo>
                      <a:lnTo>
                        <a:pt x="133" y="515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8" name="Freeform 130"/>
                <p:cNvSpPr>
                  <a:spLocks/>
                </p:cNvSpPr>
                <p:nvPr/>
              </p:nvSpPr>
              <p:spPr bwMode="auto">
                <a:xfrm>
                  <a:off x="2689" y="1633"/>
                  <a:ext cx="499" cy="548"/>
                </a:xfrm>
                <a:custGeom>
                  <a:avLst/>
                  <a:gdLst>
                    <a:gd name="T0" fmla="*/ 146 w 499"/>
                    <a:gd name="T1" fmla="*/ 500 h 548"/>
                    <a:gd name="T2" fmla="*/ 166 w 499"/>
                    <a:gd name="T3" fmla="*/ 469 h 548"/>
                    <a:gd name="T4" fmla="*/ 160 w 499"/>
                    <a:gd name="T5" fmla="*/ 426 h 548"/>
                    <a:gd name="T6" fmla="*/ 164 w 499"/>
                    <a:gd name="T7" fmla="*/ 390 h 548"/>
                    <a:gd name="T8" fmla="*/ 173 w 499"/>
                    <a:gd name="T9" fmla="*/ 339 h 548"/>
                    <a:gd name="T10" fmla="*/ 199 w 499"/>
                    <a:gd name="T11" fmla="*/ 304 h 548"/>
                    <a:gd name="T12" fmla="*/ 211 w 499"/>
                    <a:gd name="T13" fmla="*/ 277 h 548"/>
                    <a:gd name="T14" fmla="*/ 221 w 499"/>
                    <a:gd name="T15" fmla="*/ 250 h 548"/>
                    <a:gd name="T16" fmla="*/ 248 w 499"/>
                    <a:gd name="T17" fmla="*/ 204 h 548"/>
                    <a:gd name="T18" fmla="*/ 263 w 499"/>
                    <a:gd name="T19" fmla="*/ 168 h 548"/>
                    <a:gd name="T20" fmla="*/ 297 w 499"/>
                    <a:gd name="T21" fmla="*/ 131 h 548"/>
                    <a:gd name="T22" fmla="*/ 325 w 499"/>
                    <a:gd name="T23" fmla="*/ 119 h 548"/>
                    <a:gd name="T24" fmla="*/ 343 w 499"/>
                    <a:gd name="T25" fmla="*/ 86 h 548"/>
                    <a:gd name="T26" fmla="*/ 387 w 499"/>
                    <a:gd name="T27" fmla="*/ 104 h 548"/>
                    <a:gd name="T28" fmla="*/ 410 w 499"/>
                    <a:gd name="T29" fmla="*/ 109 h 548"/>
                    <a:gd name="T30" fmla="*/ 423 w 499"/>
                    <a:gd name="T31" fmla="*/ 65 h 548"/>
                    <a:gd name="T32" fmla="*/ 459 w 499"/>
                    <a:gd name="T33" fmla="*/ 62 h 548"/>
                    <a:gd name="T34" fmla="*/ 472 w 499"/>
                    <a:gd name="T35" fmla="*/ 78 h 548"/>
                    <a:gd name="T36" fmla="*/ 483 w 499"/>
                    <a:gd name="T37" fmla="*/ 57 h 548"/>
                    <a:gd name="T38" fmla="*/ 496 w 499"/>
                    <a:gd name="T39" fmla="*/ 31 h 548"/>
                    <a:gd name="T40" fmla="*/ 472 w 499"/>
                    <a:gd name="T41" fmla="*/ 9 h 548"/>
                    <a:gd name="T42" fmla="*/ 451 w 499"/>
                    <a:gd name="T43" fmla="*/ 11 h 548"/>
                    <a:gd name="T44" fmla="*/ 438 w 499"/>
                    <a:gd name="T45" fmla="*/ 9 h 548"/>
                    <a:gd name="T46" fmla="*/ 420 w 499"/>
                    <a:gd name="T47" fmla="*/ 22 h 548"/>
                    <a:gd name="T48" fmla="*/ 412 w 499"/>
                    <a:gd name="T49" fmla="*/ 15 h 548"/>
                    <a:gd name="T50" fmla="*/ 385 w 499"/>
                    <a:gd name="T51" fmla="*/ 47 h 548"/>
                    <a:gd name="T52" fmla="*/ 358 w 499"/>
                    <a:gd name="T53" fmla="*/ 57 h 548"/>
                    <a:gd name="T54" fmla="*/ 328 w 499"/>
                    <a:gd name="T55" fmla="*/ 65 h 548"/>
                    <a:gd name="T56" fmla="*/ 294 w 499"/>
                    <a:gd name="T57" fmla="*/ 73 h 548"/>
                    <a:gd name="T58" fmla="*/ 290 w 499"/>
                    <a:gd name="T59" fmla="*/ 100 h 548"/>
                    <a:gd name="T60" fmla="*/ 286 w 499"/>
                    <a:gd name="T61" fmla="*/ 124 h 548"/>
                    <a:gd name="T62" fmla="*/ 257 w 499"/>
                    <a:gd name="T63" fmla="*/ 129 h 548"/>
                    <a:gd name="T64" fmla="*/ 248 w 499"/>
                    <a:gd name="T65" fmla="*/ 150 h 548"/>
                    <a:gd name="T66" fmla="*/ 226 w 499"/>
                    <a:gd name="T67" fmla="*/ 179 h 548"/>
                    <a:gd name="T68" fmla="*/ 204 w 499"/>
                    <a:gd name="T69" fmla="*/ 215 h 548"/>
                    <a:gd name="T70" fmla="*/ 186 w 499"/>
                    <a:gd name="T71" fmla="*/ 252 h 548"/>
                    <a:gd name="T72" fmla="*/ 175 w 499"/>
                    <a:gd name="T73" fmla="*/ 273 h 548"/>
                    <a:gd name="T74" fmla="*/ 140 w 499"/>
                    <a:gd name="T75" fmla="*/ 304 h 548"/>
                    <a:gd name="T76" fmla="*/ 160 w 499"/>
                    <a:gd name="T77" fmla="*/ 308 h 548"/>
                    <a:gd name="T78" fmla="*/ 129 w 499"/>
                    <a:gd name="T79" fmla="*/ 314 h 548"/>
                    <a:gd name="T80" fmla="*/ 100 w 499"/>
                    <a:gd name="T81" fmla="*/ 332 h 548"/>
                    <a:gd name="T82" fmla="*/ 76 w 499"/>
                    <a:gd name="T83" fmla="*/ 333 h 548"/>
                    <a:gd name="T84" fmla="*/ 55 w 499"/>
                    <a:gd name="T85" fmla="*/ 347 h 548"/>
                    <a:gd name="T86" fmla="*/ 43 w 499"/>
                    <a:gd name="T87" fmla="*/ 361 h 548"/>
                    <a:gd name="T88" fmla="*/ 17 w 499"/>
                    <a:gd name="T89" fmla="*/ 378 h 548"/>
                    <a:gd name="T90" fmla="*/ 10 w 499"/>
                    <a:gd name="T91" fmla="*/ 438 h 548"/>
                    <a:gd name="T92" fmla="*/ 20 w 499"/>
                    <a:gd name="T93" fmla="*/ 452 h 548"/>
                    <a:gd name="T94" fmla="*/ 10 w 499"/>
                    <a:gd name="T95" fmla="*/ 478 h 548"/>
                    <a:gd name="T96" fmla="*/ 16 w 499"/>
                    <a:gd name="T97" fmla="*/ 494 h 548"/>
                    <a:gd name="T98" fmla="*/ 0 w 499"/>
                    <a:gd name="T99" fmla="*/ 507 h 548"/>
                    <a:gd name="T100" fmla="*/ 42 w 499"/>
                    <a:gd name="T101" fmla="*/ 547 h 548"/>
                    <a:gd name="T102" fmla="*/ 103 w 499"/>
                    <a:gd name="T103" fmla="*/ 502 h 548"/>
                    <a:gd name="T104" fmla="*/ 125 w 499"/>
                    <a:gd name="T105" fmla="*/ 476 h 548"/>
                    <a:gd name="T106" fmla="*/ 129 w 499"/>
                    <a:gd name="T107" fmla="*/ 515 h 54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99" h="548">
                      <a:moveTo>
                        <a:pt x="133" y="515"/>
                      </a:moveTo>
                      <a:lnTo>
                        <a:pt x="135" y="514"/>
                      </a:lnTo>
                      <a:lnTo>
                        <a:pt x="140" y="512"/>
                      </a:lnTo>
                      <a:lnTo>
                        <a:pt x="144" y="506"/>
                      </a:lnTo>
                      <a:lnTo>
                        <a:pt x="146" y="500"/>
                      </a:lnTo>
                      <a:lnTo>
                        <a:pt x="147" y="496"/>
                      </a:lnTo>
                      <a:lnTo>
                        <a:pt x="146" y="485"/>
                      </a:lnTo>
                      <a:lnTo>
                        <a:pt x="147" y="477"/>
                      </a:lnTo>
                      <a:lnTo>
                        <a:pt x="153" y="474"/>
                      </a:lnTo>
                      <a:lnTo>
                        <a:pt x="166" y="469"/>
                      </a:lnTo>
                      <a:lnTo>
                        <a:pt x="168" y="463"/>
                      </a:lnTo>
                      <a:lnTo>
                        <a:pt x="166" y="444"/>
                      </a:lnTo>
                      <a:lnTo>
                        <a:pt x="164" y="441"/>
                      </a:lnTo>
                      <a:lnTo>
                        <a:pt x="164" y="430"/>
                      </a:lnTo>
                      <a:lnTo>
                        <a:pt x="160" y="426"/>
                      </a:lnTo>
                      <a:lnTo>
                        <a:pt x="162" y="417"/>
                      </a:lnTo>
                      <a:lnTo>
                        <a:pt x="166" y="417"/>
                      </a:lnTo>
                      <a:lnTo>
                        <a:pt x="175" y="412"/>
                      </a:lnTo>
                      <a:lnTo>
                        <a:pt x="168" y="395"/>
                      </a:lnTo>
                      <a:lnTo>
                        <a:pt x="164" y="390"/>
                      </a:lnTo>
                      <a:lnTo>
                        <a:pt x="164" y="388"/>
                      </a:lnTo>
                      <a:lnTo>
                        <a:pt x="164" y="374"/>
                      </a:lnTo>
                      <a:lnTo>
                        <a:pt x="170" y="363"/>
                      </a:lnTo>
                      <a:lnTo>
                        <a:pt x="171" y="352"/>
                      </a:lnTo>
                      <a:lnTo>
                        <a:pt x="173" y="339"/>
                      </a:lnTo>
                      <a:lnTo>
                        <a:pt x="171" y="328"/>
                      </a:lnTo>
                      <a:lnTo>
                        <a:pt x="175" y="321"/>
                      </a:lnTo>
                      <a:lnTo>
                        <a:pt x="177" y="315"/>
                      </a:lnTo>
                      <a:lnTo>
                        <a:pt x="188" y="308"/>
                      </a:lnTo>
                      <a:lnTo>
                        <a:pt x="199" y="304"/>
                      </a:lnTo>
                      <a:lnTo>
                        <a:pt x="208" y="308"/>
                      </a:lnTo>
                      <a:lnTo>
                        <a:pt x="211" y="310"/>
                      </a:lnTo>
                      <a:lnTo>
                        <a:pt x="217" y="302"/>
                      </a:lnTo>
                      <a:lnTo>
                        <a:pt x="217" y="294"/>
                      </a:lnTo>
                      <a:lnTo>
                        <a:pt x="211" y="277"/>
                      </a:lnTo>
                      <a:lnTo>
                        <a:pt x="209" y="270"/>
                      </a:lnTo>
                      <a:lnTo>
                        <a:pt x="211" y="266"/>
                      </a:lnTo>
                      <a:lnTo>
                        <a:pt x="215" y="266"/>
                      </a:lnTo>
                      <a:lnTo>
                        <a:pt x="219" y="261"/>
                      </a:lnTo>
                      <a:lnTo>
                        <a:pt x="221" y="250"/>
                      </a:lnTo>
                      <a:lnTo>
                        <a:pt x="222" y="235"/>
                      </a:lnTo>
                      <a:lnTo>
                        <a:pt x="224" y="221"/>
                      </a:lnTo>
                      <a:lnTo>
                        <a:pt x="230" y="215"/>
                      </a:lnTo>
                      <a:lnTo>
                        <a:pt x="240" y="208"/>
                      </a:lnTo>
                      <a:lnTo>
                        <a:pt x="248" y="204"/>
                      </a:lnTo>
                      <a:lnTo>
                        <a:pt x="250" y="193"/>
                      </a:lnTo>
                      <a:lnTo>
                        <a:pt x="253" y="186"/>
                      </a:lnTo>
                      <a:lnTo>
                        <a:pt x="263" y="179"/>
                      </a:lnTo>
                      <a:lnTo>
                        <a:pt x="265" y="173"/>
                      </a:lnTo>
                      <a:lnTo>
                        <a:pt x="263" y="168"/>
                      </a:lnTo>
                      <a:lnTo>
                        <a:pt x="263" y="160"/>
                      </a:lnTo>
                      <a:lnTo>
                        <a:pt x="270" y="155"/>
                      </a:lnTo>
                      <a:lnTo>
                        <a:pt x="279" y="139"/>
                      </a:lnTo>
                      <a:lnTo>
                        <a:pt x="286" y="140"/>
                      </a:lnTo>
                      <a:lnTo>
                        <a:pt x="297" y="131"/>
                      </a:lnTo>
                      <a:lnTo>
                        <a:pt x="296" y="124"/>
                      </a:lnTo>
                      <a:lnTo>
                        <a:pt x="302" y="117"/>
                      </a:lnTo>
                      <a:lnTo>
                        <a:pt x="306" y="119"/>
                      </a:lnTo>
                      <a:lnTo>
                        <a:pt x="314" y="117"/>
                      </a:lnTo>
                      <a:lnTo>
                        <a:pt x="325" y="119"/>
                      </a:lnTo>
                      <a:lnTo>
                        <a:pt x="339" y="106"/>
                      </a:lnTo>
                      <a:lnTo>
                        <a:pt x="337" y="98"/>
                      </a:lnTo>
                      <a:lnTo>
                        <a:pt x="339" y="95"/>
                      </a:lnTo>
                      <a:lnTo>
                        <a:pt x="335" y="93"/>
                      </a:lnTo>
                      <a:lnTo>
                        <a:pt x="343" y="86"/>
                      </a:lnTo>
                      <a:lnTo>
                        <a:pt x="354" y="84"/>
                      </a:lnTo>
                      <a:lnTo>
                        <a:pt x="361" y="95"/>
                      </a:lnTo>
                      <a:lnTo>
                        <a:pt x="374" y="109"/>
                      </a:lnTo>
                      <a:lnTo>
                        <a:pt x="379" y="109"/>
                      </a:lnTo>
                      <a:lnTo>
                        <a:pt x="387" y="104"/>
                      </a:lnTo>
                      <a:lnTo>
                        <a:pt x="392" y="102"/>
                      </a:lnTo>
                      <a:lnTo>
                        <a:pt x="395" y="104"/>
                      </a:lnTo>
                      <a:lnTo>
                        <a:pt x="401" y="109"/>
                      </a:lnTo>
                      <a:lnTo>
                        <a:pt x="408" y="111"/>
                      </a:lnTo>
                      <a:lnTo>
                        <a:pt x="410" y="109"/>
                      </a:lnTo>
                      <a:lnTo>
                        <a:pt x="414" y="102"/>
                      </a:lnTo>
                      <a:lnTo>
                        <a:pt x="416" y="98"/>
                      </a:lnTo>
                      <a:lnTo>
                        <a:pt x="423" y="86"/>
                      </a:lnTo>
                      <a:lnTo>
                        <a:pt x="425" y="84"/>
                      </a:lnTo>
                      <a:lnTo>
                        <a:pt x="423" y="65"/>
                      </a:lnTo>
                      <a:lnTo>
                        <a:pt x="432" y="57"/>
                      </a:lnTo>
                      <a:lnTo>
                        <a:pt x="436" y="59"/>
                      </a:lnTo>
                      <a:lnTo>
                        <a:pt x="447" y="47"/>
                      </a:lnTo>
                      <a:lnTo>
                        <a:pt x="456" y="59"/>
                      </a:lnTo>
                      <a:lnTo>
                        <a:pt x="459" y="62"/>
                      </a:lnTo>
                      <a:lnTo>
                        <a:pt x="465" y="60"/>
                      </a:lnTo>
                      <a:lnTo>
                        <a:pt x="469" y="65"/>
                      </a:lnTo>
                      <a:lnTo>
                        <a:pt x="469" y="69"/>
                      </a:lnTo>
                      <a:lnTo>
                        <a:pt x="472" y="73"/>
                      </a:lnTo>
                      <a:lnTo>
                        <a:pt x="472" y="78"/>
                      </a:lnTo>
                      <a:lnTo>
                        <a:pt x="478" y="71"/>
                      </a:lnTo>
                      <a:lnTo>
                        <a:pt x="487" y="64"/>
                      </a:lnTo>
                      <a:lnTo>
                        <a:pt x="492" y="53"/>
                      </a:lnTo>
                      <a:lnTo>
                        <a:pt x="489" y="51"/>
                      </a:lnTo>
                      <a:lnTo>
                        <a:pt x="483" y="57"/>
                      </a:lnTo>
                      <a:lnTo>
                        <a:pt x="482" y="47"/>
                      </a:lnTo>
                      <a:lnTo>
                        <a:pt x="478" y="46"/>
                      </a:lnTo>
                      <a:lnTo>
                        <a:pt x="476" y="40"/>
                      </a:lnTo>
                      <a:lnTo>
                        <a:pt x="490" y="29"/>
                      </a:lnTo>
                      <a:lnTo>
                        <a:pt x="496" y="31"/>
                      </a:lnTo>
                      <a:lnTo>
                        <a:pt x="498" y="24"/>
                      </a:lnTo>
                      <a:lnTo>
                        <a:pt x="494" y="22"/>
                      </a:lnTo>
                      <a:lnTo>
                        <a:pt x="485" y="18"/>
                      </a:lnTo>
                      <a:lnTo>
                        <a:pt x="480" y="16"/>
                      </a:lnTo>
                      <a:lnTo>
                        <a:pt x="472" y="9"/>
                      </a:lnTo>
                      <a:lnTo>
                        <a:pt x="465" y="7"/>
                      </a:lnTo>
                      <a:lnTo>
                        <a:pt x="457" y="15"/>
                      </a:lnTo>
                      <a:lnTo>
                        <a:pt x="454" y="20"/>
                      </a:lnTo>
                      <a:lnTo>
                        <a:pt x="447" y="15"/>
                      </a:lnTo>
                      <a:lnTo>
                        <a:pt x="451" y="11"/>
                      </a:lnTo>
                      <a:lnTo>
                        <a:pt x="452" y="2"/>
                      </a:lnTo>
                      <a:lnTo>
                        <a:pt x="451" y="0"/>
                      </a:lnTo>
                      <a:lnTo>
                        <a:pt x="441" y="0"/>
                      </a:lnTo>
                      <a:lnTo>
                        <a:pt x="439" y="4"/>
                      </a:lnTo>
                      <a:lnTo>
                        <a:pt x="438" y="9"/>
                      </a:lnTo>
                      <a:lnTo>
                        <a:pt x="439" y="15"/>
                      </a:lnTo>
                      <a:lnTo>
                        <a:pt x="432" y="22"/>
                      </a:lnTo>
                      <a:lnTo>
                        <a:pt x="426" y="11"/>
                      </a:lnTo>
                      <a:lnTo>
                        <a:pt x="421" y="13"/>
                      </a:lnTo>
                      <a:lnTo>
                        <a:pt x="420" y="22"/>
                      </a:lnTo>
                      <a:lnTo>
                        <a:pt x="416" y="35"/>
                      </a:lnTo>
                      <a:lnTo>
                        <a:pt x="407" y="44"/>
                      </a:lnTo>
                      <a:lnTo>
                        <a:pt x="401" y="33"/>
                      </a:lnTo>
                      <a:lnTo>
                        <a:pt x="410" y="26"/>
                      </a:lnTo>
                      <a:lnTo>
                        <a:pt x="412" y="15"/>
                      </a:lnTo>
                      <a:lnTo>
                        <a:pt x="407" y="15"/>
                      </a:lnTo>
                      <a:lnTo>
                        <a:pt x="397" y="15"/>
                      </a:lnTo>
                      <a:lnTo>
                        <a:pt x="390" y="26"/>
                      </a:lnTo>
                      <a:lnTo>
                        <a:pt x="381" y="40"/>
                      </a:lnTo>
                      <a:lnTo>
                        <a:pt x="385" y="47"/>
                      </a:lnTo>
                      <a:lnTo>
                        <a:pt x="379" y="51"/>
                      </a:lnTo>
                      <a:lnTo>
                        <a:pt x="372" y="46"/>
                      </a:lnTo>
                      <a:lnTo>
                        <a:pt x="364" y="49"/>
                      </a:lnTo>
                      <a:lnTo>
                        <a:pt x="366" y="57"/>
                      </a:lnTo>
                      <a:lnTo>
                        <a:pt x="358" y="57"/>
                      </a:lnTo>
                      <a:lnTo>
                        <a:pt x="352" y="59"/>
                      </a:lnTo>
                      <a:lnTo>
                        <a:pt x="345" y="67"/>
                      </a:lnTo>
                      <a:lnTo>
                        <a:pt x="335" y="65"/>
                      </a:lnTo>
                      <a:lnTo>
                        <a:pt x="335" y="71"/>
                      </a:lnTo>
                      <a:lnTo>
                        <a:pt x="328" y="65"/>
                      </a:lnTo>
                      <a:lnTo>
                        <a:pt x="319" y="69"/>
                      </a:lnTo>
                      <a:lnTo>
                        <a:pt x="317" y="77"/>
                      </a:lnTo>
                      <a:lnTo>
                        <a:pt x="310" y="78"/>
                      </a:lnTo>
                      <a:lnTo>
                        <a:pt x="304" y="71"/>
                      </a:lnTo>
                      <a:lnTo>
                        <a:pt x="294" y="73"/>
                      </a:lnTo>
                      <a:lnTo>
                        <a:pt x="283" y="77"/>
                      </a:lnTo>
                      <a:lnTo>
                        <a:pt x="283" y="88"/>
                      </a:lnTo>
                      <a:lnTo>
                        <a:pt x="290" y="90"/>
                      </a:lnTo>
                      <a:lnTo>
                        <a:pt x="290" y="93"/>
                      </a:lnTo>
                      <a:lnTo>
                        <a:pt x="290" y="100"/>
                      </a:lnTo>
                      <a:lnTo>
                        <a:pt x="284" y="98"/>
                      </a:lnTo>
                      <a:lnTo>
                        <a:pt x="277" y="102"/>
                      </a:lnTo>
                      <a:lnTo>
                        <a:pt x="279" y="109"/>
                      </a:lnTo>
                      <a:lnTo>
                        <a:pt x="286" y="115"/>
                      </a:lnTo>
                      <a:lnTo>
                        <a:pt x="286" y="124"/>
                      </a:lnTo>
                      <a:lnTo>
                        <a:pt x="279" y="121"/>
                      </a:lnTo>
                      <a:lnTo>
                        <a:pt x="273" y="122"/>
                      </a:lnTo>
                      <a:lnTo>
                        <a:pt x="273" y="129"/>
                      </a:lnTo>
                      <a:lnTo>
                        <a:pt x="265" y="129"/>
                      </a:lnTo>
                      <a:lnTo>
                        <a:pt x="257" y="129"/>
                      </a:lnTo>
                      <a:lnTo>
                        <a:pt x="255" y="135"/>
                      </a:lnTo>
                      <a:lnTo>
                        <a:pt x="253" y="139"/>
                      </a:lnTo>
                      <a:lnTo>
                        <a:pt x="248" y="140"/>
                      </a:lnTo>
                      <a:lnTo>
                        <a:pt x="246" y="144"/>
                      </a:lnTo>
                      <a:lnTo>
                        <a:pt x="248" y="150"/>
                      </a:lnTo>
                      <a:lnTo>
                        <a:pt x="237" y="153"/>
                      </a:lnTo>
                      <a:lnTo>
                        <a:pt x="244" y="160"/>
                      </a:lnTo>
                      <a:lnTo>
                        <a:pt x="246" y="164"/>
                      </a:lnTo>
                      <a:lnTo>
                        <a:pt x="239" y="170"/>
                      </a:lnTo>
                      <a:lnTo>
                        <a:pt x="226" y="179"/>
                      </a:lnTo>
                      <a:lnTo>
                        <a:pt x="217" y="186"/>
                      </a:lnTo>
                      <a:lnTo>
                        <a:pt x="211" y="197"/>
                      </a:lnTo>
                      <a:lnTo>
                        <a:pt x="202" y="204"/>
                      </a:lnTo>
                      <a:lnTo>
                        <a:pt x="202" y="209"/>
                      </a:lnTo>
                      <a:lnTo>
                        <a:pt x="204" y="215"/>
                      </a:lnTo>
                      <a:lnTo>
                        <a:pt x="197" y="221"/>
                      </a:lnTo>
                      <a:lnTo>
                        <a:pt x="199" y="228"/>
                      </a:lnTo>
                      <a:lnTo>
                        <a:pt x="191" y="240"/>
                      </a:lnTo>
                      <a:lnTo>
                        <a:pt x="186" y="242"/>
                      </a:lnTo>
                      <a:lnTo>
                        <a:pt x="186" y="252"/>
                      </a:lnTo>
                      <a:lnTo>
                        <a:pt x="190" y="257"/>
                      </a:lnTo>
                      <a:lnTo>
                        <a:pt x="184" y="263"/>
                      </a:lnTo>
                      <a:lnTo>
                        <a:pt x="180" y="259"/>
                      </a:lnTo>
                      <a:lnTo>
                        <a:pt x="173" y="263"/>
                      </a:lnTo>
                      <a:lnTo>
                        <a:pt x="175" y="273"/>
                      </a:lnTo>
                      <a:lnTo>
                        <a:pt x="168" y="277"/>
                      </a:lnTo>
                      <a:lnTo>
                        <a:pt x="157" y="279"/>
                      </a:lnTo>
                      <a:lnTo>
                        <a:pt x="149" y="288"/>
                      </a:lnTo>
                      <a:lnTo>
                        <a:pt x="147" y="297"/>
                      </a:lnTo>
                      <a:lnTo>
                        <a:pt x="140" y="304"/>
                      </a:lnTo>
                      <a:lnTo>
                        <a:pt x="140" y="310"/>
                      </a:lnTo>
                      <a:lnTo>
                        <a:pt x="149" y="302"/>
                      </a:lnTo>
                      <a:lnTo>
                        <a:pt x="160" y="295"/>
                      </a:lnTo>
                      <a:lnTo>
                        <a:pt x="164" y="297"/>
                      </a:lnTo>
                      <a:lnTo>
                        <a:pt x="160" y="308"/>
                      </a:lnTo>
                      <a:lnTo>
                        <a:pt x="151" y="314"/>
                      </a:lnTo>
                      <a:lnTo>
                        <a:pt x="142" y="312"/>
                      </a:lnTo>
                      <a:lnTo>
                        <a:pt x="144" y="319"/>
                      </a:lnTo>
                      <a:lnTo>
                        <a:pt x="131" y="325"/>
                      </a:lnTo>
                      <a:lnTo>
                        <a:pt x="129" y="314"/>
                      </a:lnTo>
                      <a:lnTo>
                        <a:pt x="124" y="310"/>
                      </a:lnTo>
                      <a:lnTo>
                        <a:pt x="116" y="321"/>
                      </a:lnTo>
                      <a:lnTo>
                        <a:pt x="109" y="321"/>
                      </a:lnTo>
                      <a:lnTo>
                        <a:pt x="101" y="323"/>
                      </a:lnTo>
                      <a:lnTo>
                        <a:pt x="100" y="332"/>
                      </a:lnTo>
                      <a:lnTo>
                        <a:pt x="96" y="333"/>
                      </a:lnTo>
                      <a:lnTo>
                        <a:pt x="96" y="338"/>
                      </a:lnTo>
                      <a:lnTo>
                        <a:pt x="92" y="336"/>
                      </a:lnTo>
                      <a:lnTo>
                        <a:pt x="85" y="332"/>
                      </a:lnTo>
                      <a:lnTo>
                        <a:pt x="76" y="333"/>
                      </a:lnTo>
                      <a:lnTo>
                        <a:pt x="76" y="339"/>
                      </a:lnTo>
                      <a:lnTo>
                        <a:pt x="77" y="344"/>
                      </a:lnTo>
                      <a:lnTo>
                        <a:pt x="73" y="345"/>
                      </a:lnTo>
                      <a:lnTo>
                        <a:pt x="64" y="341"/>
                      </a:lnTo>
                      <a:lnTo>
                        <a:pt x="55" y="347"/>
                      </a:lnTo>
                      <a:lnTo>
                        <a:pt x="57" y="353"/>
                      </a:lnTo>
                      <a:lnTo>
                        <a:pt x="56" y="356"/>
                      </a:lnTo>
                      <a:lnTo>
                        <a:pt x="48" y="353"/>
                      </a:lnTo>
                      <a:lnTo>
                        <a:pt x="46" y="357"/>
                      </a:lnTo>
                      <a:lnTo>
                        <a:pt x="43" y="361"/>
                      </a:lnTo>
                      <a:lnTo>
                        <a:pt x="33" y="359"/>
                      </a:lnTo>
                      <a:lnTo>
                        <a:pt x="27" y="360"/>
                      </a:lnTo>
                      <a:lnTo>
                        <a:pt x="26" y="367"/>
                      </a:lnTo>
                      <a:lnTo>
                        <a:pt x="22" y="369"/>
                      </a:lnTo>
                      <a:lnTo>
                        <a:pt x="17" y="378"/>
                      </a:lnTo>
                      <a:lnTo>
                        <a:pt x="18" y="388"/>
                      </a:lnTo>
                      <a:lnTo>
                        <a:pt x="16" y="403"/>
                      </a:lnTo>
                      <a:lnTo>
                        <a:pt x="14" y="417"/>
                      </a:lnTo>
                      <a:lnTo>
                        <a:pt x="12" y="431"/>
                      </a:lnTo>
                      <a:lnTo>
                        <a:pt x="10" y="438"/>
                      </a:lnTo>
                      <a:lnTo>
                        <a:pt x="15" y="444"/>
                      </a:lnTo>
                      <a:lnTo>
                        <a:pt x="22" y="439"/>
                      </a:lnTo>
                      <a:lnTo>
                        <a:pt x="28" y="442"/>
                      </a:lnTo>
                      <a:lnTo>
                        <a:pt x="28" y="447"/>
                      </a:lnTo>
                      <a:lnTo>
                        <a:pt x="20" y="452"/>
                      </a:lnTo>
                      <a:lnTo>
                        <a:pt x="19" y="461"/>
                      </a:lnTo>
                      <a:lnTo>
                        <a:pt x="17" y="466"/>
                      </a:lnTo>
                      <a:lnTo>
                        <a:pt x="9" y="465"/>
                      </a:lnTo>
                      <a:lnTo>
                        <a:pt x="6" y="475"/>
                      </a:lnTo>
                      <a:lnTo>
                        <a:pt x="10" y="478"/>
                      </a:lnTo>
                      <a:lnTo>
                        <a:pt x="17" y="476"/>
                      </a:lnTo>
                      <a:lnTo>
                        <a:pt x="21" y="481"/>
                      </a:lnTo>
                      <a:lnTo>
                        <a:pt x="21" y="484"/>
                      </a:lnTo>
                      <a:lnTo>
                        <a:pt x="16" y="488"/>
                      </a:lnTo>
                      <a:lnTo>
                        <a:pt x="16" y="494"/>
                      </a:lnTo>
                      <a:lnTo>
                        <a:pt x="9" y="496"/>
                      </a:lnTo>
                      <a:lnTo>
                        <a:pt x="4" y="492"/>
                      </a:lnTo>
                      <a:lnTo>
                        <a:pt x="5" y="501"/>
                      </a:lnTo>
                      <a:lnTo>
                        <a:pt x="4" y="507"/>
                      </a:lnTo>
                      <a:lnTo>
                        <a:pt x="0" y="507"/>
                      </a:lnTo>
                      <a:lnTo>
                        <a:pt x="11" y="519"/>
                      </a:lnTo>
                      <a:lnTo>
                        <a:pt x="16" y="525"/>
                      </a:lnTo>
                      <a:lnTo>
                        <a:pt x="19" y="534"/>
                      </a:lnTo>
                      <a:lnTo>
                        <a:pt x="30" y="540"/>
                      </a:lnTo>
                      <a:lnTo>
                        <a:pt x="42" y="547"/>
                      </a:lnTo>
                      <a:lnTo>
                        <a:pt x="53" y="547"/>
                      </a:lnTo>
                      <a:lnTo>
                        <a:pt x="69" y="536"/>
                      </a:lnTo>
                      <a:lnTo>
                        <a:pt x="85" y="524"/>
                      </a:lnTo>
                      <a:lnTo>
                        <a:pt x="100" y="504"/>
                      </a:lnTo>
                      <a:lnTo>
                        <a:pt x="103" y="502"/>
                      </a:lnTo>
                      <a:lnTo>
                        <a:pt x="107" y="508"/>
                      </a:lnTo>
                      <a:lnTo>
                        <a:pt x="114" y="504"/>
                      </a:lnTo>
                      <a:lnTo>
                        <a:pt x="116" y="497"/>
                      </a:lnTo>
                      <a:lnTo>
                        <a:pt x="117" y="488"/>
                      </a:lnTo>
                      <a:lnTo>
                        <a:pt x="125" y="476"/>
                      </a:lnTo>
                      <a:lnTo>
                        <a:pt x="122" y="489"/>
                      </a:lnTo>
                      <a:lnTo>
                        <a:pt x="126" y="491"/>
                      </a:lnTo>
                      <a:lnTo>
                        <a:pt x="124" y="497"/>
                      </a:lnTo>
                      <a:lnTo>
                        <a:pt x="126" y="506"/>
                      </a:lnTo>
                      <a:lnTo>
                        <a:pt x="129" y="515"/>
                      </a:lnTo>
                      <a:lnTo>
                        <a:pt x="134" y="512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26" name="Group 131"/>
              <p:cNvGrpSpPr>
                <a:grpSpLocks/>
              </p:cNvGrpSpPr>
              <p:nvPr/>
            </p:nvGrpSpPr>
            <p:grpSpPr bwMode="auto">
              <a:xfrm>
                <a:off x="2789" y="1633"/>
                <a:ext cx="321" cy="319"/>
                <a:chOff x="2789" y="1633"/>
                <a:chExt cx="321" cy="319"/>
              </a:xfrm>
            </p:grpSpPr>
            <p:sp>
              <p:nvSpPr>
                <p:cNvPr id="19527" name="Freeform 132"/>
                <p:cNvSpPr>
                  <a:spLocks/>
                </p:cNvSpPr>
                <p:nvPr/>
              </p:nvSpPr>
              <p:spPr bwMode="auto">
                <a:xfrm>
                  <a:off x="2938" y="1729"/>
                  <a:ext cx="17" cy="20"/>
                </a:xfrm>
                <a:custGeom>
                  <a:avLst/>
                  <a:gdLst>
                    <a:gd name="T0" fmla="*/ 16 w 17"/>
                    <a:gd name="T1" fmla="*/ 3 h 20"/>
                    <a:gd name="T2" fmla="*/ 14 w 17"/>
                    <a:gd name="T3" fmla="*/ 7 h 20"/>
                    <a:gd name="T4" fmla="*/ 16 w 17"/>
                    <a:gd name="T5" fmla="*/ 16 h 20"/>
                    <a:gd name="T6" fmla="*/ 5 w 17"/>
                    <a:gd name="T7" fmla="*/ 19 h 20"/>
                    <a:gd name="T8" fmla="*/ 0 w 17"/>
                    <a:gd name="T9" fmla="*/ 15 h 20"/>
                    <a:gd name="T10" fmla="*/ 0 w 17"/>
                    <a:gd name="T11" fmla="*/ 7 h 20"/>
                    <a:gd name="T12" fmla="*/ 3 w 17"/>
                    <a:gd name="T13" fmla="*/ 0 h 20"/>
                    <a:gd name="T14" fmla="*/ 16 w 17"/>
                    <a:gd name="T15" fmla="*/ 3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" h="20">
                      <a:moveTo>
                        <a:pt x="16" y="3"/>
                      </a:moveTo>
                      <a:lnTo>
                        <a:pt x="14" y="7"/>
                      </a:lnTo>
                      <a:lnTo>
                        <a:pt x="16" y="16"/>
                      </a:lnTo>
                      <a:lnTo>
                        <a:pt x="5" y="19"/>
                      </a:lnTo>
                      <a:lnTo>
                        <a:pt x="0" y="15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6" y="3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8" name="Freeform 133"/>
                <p:cNvSpPr>
                  <a:spLocks/>
                </p:cNvSpPr>
                <p:nvPr/>
              </p:nvSpPr>
              <p:spPr bwMode="auto">
                <a:xfrm>
                  <a:off x="2915" y="1742"/>
                  <a:ext cx="17" cy="17"/>
                </a:xfrm>
                <a:custGeom>
                  <a:avLst/>
                  <a:gdLst>
                    <a:gd name="T0" fmla="*/ 13 w 17"/>
                    <a:gd name="T1" fmla="*/ 0 h 17"/>
                    <a:gd name="T2" fmla="*/ 16 w 17"/>
                    <a:gd name="T3" fmla="*/ 11 h 17"/>
                    <a:gd name="T4" fmla="*/ 3 w 17"/>
                    <a:gd name="T5" fmla="*/ 16 h 17"/>
                    <a:gd name="T6" fmla="*/ 0 w 17"/>
                    <a:gd name="T7" fmla="*/ 4 h 17"/>
                    <a:gd name="T8" fmla="*/ 13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13" y="0"/>
                      </a:moveTo>
                      <a:lnTo>
                        <a:pt x="16" y="11"/>
                      </a:lnTo>
                      <a:lnTo>
                        <a:pt x="3" y="16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29" name="Freeform 134"/>
                <p:cNvSpPr>
                  <a:spLocks/>
                </p:cNvSpPr>
                <p:nvPr/>
              </p:nvSpPr>
              <p:spPr bwMode="auto">
                <a:xfrm>
                  <a:off x="2919" y="1720"/>
                  <a:ext cx="17" cy="17"/>
                </a:xfrm>
                <a:custGeom>
                  <a:avLst/>
                  <a:gdLst>
                    <a:gd name="T0" fmla="*/ 0 w 17"/>
                    <a:gd name="T1" fmla="*/ 11 h 17"/>
                    <a:gd name="T2" fmla="*/ 12 w 17"/>
                    <a:gd name="T3" fmla="*/ 16 h 17"/>
                    <a:gd name="T4" fmla="*/ 16 w 17"/>
                    <a:gd name="T5" fmla="*/ 3 h 17"/>
                    <a:gd name="T6" fmla="*/ 9 w 17"/>
                    <a:gd name="T7" fmla="*/ 0 h 17"/>
                    <a:gd name="T8" fmla="*/ 5 w 17"/>
                    <a:gd name="T9" fmla="*/ 3 h 17"/>
                    <a:gd name="T10" fmla="*/ 0 w 17"/>
                    <a:gd name="T11" fmla="*/ 7 h 17"/>
                    <a:gd name="T12" fmla="*/ 0 w 17"/>
                    <a:gd name="T13" fmla="*/ 11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7">
                      <a:moveTo>
                        <a:pt x="0" y="11"/>
                      </a:moveTo>
                      <a:lnTo>
                        <a:pt x="12" y="16"/>
                      </a:lnTo>
                      <a:lnTo>
                        <a:pt x="16" y="3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0" name="Freeform 135"/>
                <p:cNvSpPr>
                  <a:spLocks/>
                </p:cNvSpPr>
                <p:nvPr/>
              </p:nvSpPr>
              <p:spPr bwMode="auto">
                <a:xfrm>
                  <a:off x="2938" y="170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12 w 17"/>
                    <a:gd name="T3" fmla="*/ 0 h 17"/>
                    <a:gd name="T4" fmla="*/ 16 w 17"/>
                    <a:gd name="T5" fmla="*/ 6 h 17"/>
                    <a:gd name="T6" fmla="*/ 0 w 17"/>
                    <a:gd name="T7" fmla="*/ 16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12" y="0"/>
                      </a:lnTo>
                      <a:lnTo>
                        <a:pt x="16" y="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1" name="Freeform 136"/>
                <p:cNvSpPr>
                  <a:spLocks/>
                </p:cNvSpPr>
                <p:nvPr/>
              </p:nvSpPr>
              <p:spPr bwMode="auto">
                <a:xfrm>
                  <a:off x="2895" y="1747"/>
                  <a:ext cx="17" cy="17"/>
                </a:xfrm>
                <a:custGeom>
                  <a:avLst/>
                  <a:gdLst>
                    <a:gd name="T0" fmla="*/ 14 w 17"/>
                    <a:gd name="T1" fmla="*/ 0 h 17"/>
                    <a:gd name="T2" fmla="*/ 16 w 17"/>
                    <a:gd name="T3" fmla="*/ 14 h 17"/>
                    <a:gd name="T4" fmla="*/ 0 w 17"/>
                    <a:gd name="T5" fmla="*/ 16 h 17"/>
                    <a:gd name="T6" fmla="*/ 14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14" y="0"/>
                      </a:moveTo>
                      <a:lnTo>
                        <a:pt x="16" y="14"/>
                      </a:lnTo>
                      <a:lnTo>
                        <a:pt x="0" y="16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2" name="Freeform 137"/>
                <p:cNvSpPr>
                  <a:spLocks/>
                </p:cNvSpPr>
                <p:nvPr/>
              </p:nvSpPr>
              <p:spPr bwMode="auto">
                <a:xfrm>
                  <a:off x="2990" y="1685"/>
                  <a:ext cx="17" cy="17"/>
                </a:xfrm>
                <a:custGeom>
                  <a:avLst/>
                  <a:gdLst>
                    <a:gd name="T0" fmla="*/ 7 w 17"/>
                    <a:gd name="T1" fmla="*/ 0 h 17"/>
                    <a:gd name="T2" fmla="*/ 0 w 17"/>
                    <a:gd name="T3" fmla="*/ 7 h 17"/>
                    <a:gd name="T4" fmla="*/ 10 w 17"/>
                    <a:gd name="T5" fmla="*/ 16 h 17"/>
                    <a:gd name="T6" fmla="*/ 16 w 17"/>
                    <a:gd name="T7" fmla="*/ 7 h 17"/>
                    <a:gd name="T8" fmla="*/ 7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7" y="0"/>
                      </a:moveTo>
                      <a:lnTo>
                        <a:pt x="0" y="7"/>
                      </a:lnTo>
                      <a:lnTo>
                        <a:pt x="10" y="16"/>
                      </a:lnTo>
                      <a:lnTo>
                        <a:pt x="16" y="7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3" name="Freeform 138"/>
                <p:cNvSpPr>
                  <a:spLocks/>
                </p:cNvSpPr>
                <p:nvPr/>
              </p:nvSpPr>
              <p:spPr bwMode="auto">
                <a:xfrm>
                  <a:off x="3005" y="1673"/>
                  <a:ext cx="17" cy="17"/>
                </a:xfrm>
                <a:custGeom>
                  <a:avLst/>
                  <a:gdLst>
                    <a:gd name="T0" fmla="*/ 0 w 17"/>
                    <a:gd name="T1" fmla="*/ 4 h 17"/>
                    <a:gd name="T2" fmla="*/ 7 w 17"/>
                    <a:gd name="T3" fmla="*/ 16 h 17"/>
                    <a:gd name="T4" fmla="*/ 16 w 17"/>
                    <a:gd name="T5" fmla="*/ 8 h 17"/>
                    <a:gd name="T6" fmla="*/ 9 w 17"/>
                    <a:gd name="T7" fmla="*/ 0 h 17"/>
                    <a:gd name="T8" fmla="*/ 0 w 17"/>
                    <a:gd name="T9" fmla="*/ 4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4"/>
                      </a:moveTo>
                      <a:lnTo>
                        <a:pt x="7" y="16"/>
                      </a:lnTo>
                      <a:lnTo>
                        <a:pt x="16" y="8"/>
                      </a:lnTo>
                      <a:lnTo>
                        <a:pt x="9" y="0"/>
                      </a:lnTo>
                      <a:lnTo>
                        <a:pt x="0" y="4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4" name="Freeform 139"/>
                <p:cNvSpPr>
                  <a:spLocks/>
                </p:cNvSpPr>
                <p:nvPr/>
              </p:nvSpPr>
              <p:spPr bwMode="auto">
                <a:xfrm>
                  <a:off x="3048" y="1648"/>
                  <a:ext cx="24" cy="17"/>
                </a:xfrm>
                <a:custGeom>
                  <a:avLst/>
                  <a:gdLst>
                    <a:gd name="T0" fmla="*/ 10 w 24"/>
                    <a:gd name="T1" fmla="*/ 4 h 17"/>
                    <a:gd name="T2" fmla="*/ 14 w 24"/>
                    <a:gd name="T3" fmla="*/ 7 h 17"/>
                    <a:gd name="T4" fmla="*/ 23 w 24"/>
                    <a:gd name="T5" fmla="*/ 0 h 17"/>
                    <a:gd name="T6" fmla="*/ 19 w 24"/>
                    <a:gd name="T7" fmla="*/ 15 h 17"/>
                    <a:gd name="T8" fmla="*/ 10 w 24"/>
                    <a:gd name="T9" fmla="*/ 16 h 17"/>
                    <a:gd name="T10" fmla="*/ 0 w 24"/>
                    <a:gd name="T11" fmla="*/ 6 h 17"/>
                    <a:gd name="T12" fmla="*/ 10 w 24"/>
                    <a:gd name="T13" fmla="*/ 4 h 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" h="17">
                      <a:moveTo>
                        <a:pt x="10" y="4"/>
                      </a:moveTo>
                      <a:lnTo>
                        <a:pt x="14" y="7"/>
                      </a:lnTo>
                      <a:lnTo>
                        <a:pt x="23" y="0"/>
                      </a:lnTo>
                      <a:lnTo>
                        <a:pt x="19" y="15"/>
                      </a:lnTo>
                      <a:lnTo>
                        <a:pt x="10" y="16"/>
                      </a:lnTo>
                      <a:lnTo>
                        <a:pt x="0" y="6"/>
                      </a:lnTo>
                      <a:lnTo>
                        <a:pt x="10" y="4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5" name="Freeform 140"/>
                <p:cNvSpPr>
                  <a:spLocks/>
                </p:cNvSpPr>
                <p:nvPr/>
              </p:nvSpPr>
              <p:spPr bwMode="auto">
                <a:xfrm>
                  <a:off x="3093" y="1633"/>
                  <a:ext cx="17" cy="17"/>
                </a:xfrm>
                <a:custGeom>
                  <a:avLst/>
                  <a:gdLst>
                    <a:gd name="T0" fmla="*/ 8 w 17"/>
                    <a:gd name="T1" fmla="*/ 0 h 17"/>
                    <a:gd name="T2" fmla="*/ 14 w 17"/>
                    <a:gd name="T3" fmla="*/ 5 h 17"/>
                    <a:gd name="T4" fmla="*/ 16 w 17"/>
                    <a:gd name="T5" fmla="*/ 16 h 17"/>
                    <a:gd name="T6" fmla="*/ 0 w 17"/>
                    <a:gd name="T7" fmla="*/ 16 h 17"/>
                    <a:gd name="T8" fmla="*/ 8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8" y="0"/>
                      </a:moveTo>
                      <a:lnTo>
                        <a:pt x="14" y="5"/>
                      </a:lnTo>
                      <a:lnTo>
                        <a:pt x="16" y="16"/>
                      </a:lnTo>
                      <a:lnTo>
                        <a:pt x="0" y="16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36" name="Freeform 141"/>
                <p:cNvSpPr>
                  <a:spLocks/>
                </p:cNvSpPr>
                <p:nvPr/>
              </p:nvSpPr>
              <p:spPr bwMode="auto">
                <a:xfrm>
                  <a:off x="2789" y="1935"/>
                  <a:ext cx="19" cy="17"/>
                </a:xfrm>
                <a:custGeom>
                  <a:avLst/>
                  <a:gdLst>
                    <a:gd name="T0" fmla="*/ 18 w 19"/>
                    <a:gd name="T1" fmla="*/ 8 h 17"/>
                    <a:gd name="T2" fmla="*/ 5 w 19"/>
                    <a:gd name="T3" fmla="*/ 0 h 17"/>
                    <a:gd name="T4" fmla="*/ 0 w 19"/>
                    <a:gd name="T5" fmla="*/ 7 h 17"/>
                    <a:gd name="T6" fmla="*/ 2 w 19"/>
                    <a:gd name="T7" fmla="*/ 16 h 17"/>
                    <a:gd name="T8" fmla="*/ 18 w 19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7">
                      <a:moveTo>
                        <a:pt x="18" y="8"/>
                      </a:moveTo>
                      <a:lnTo>
                        <a:pt x="5" y="0"/>
                      </a:lnTo>
                      <a:lnTo>
                        <a:pt x="0" y="7"/>
                      </a:lnTo>
                      <a:lnTo>
                        <a:pt x="2" y="16"/>
                      </a:lnTo>
                      <a:lnTo>
                        <a:pt x="18" y="8"/>
                      </a:lnTo>
                    </a:path>
                  </a:pathLst>
                </a:custGeom>
                <a:solidFill>
                  <a:schemeClr val="tx2"/>
                </a:solidFill>
                <a:ln w="9525" cap="rnd" cmpd="sng">
                  <a:solidFill>
                    <a:schemeClr val="accent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84" name="Rectangle 1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Title</a:t>
            </a:r>
          </a:p>
        </p:txBody>
      </p:sp>
      <p:sp>
        <p:nvSpPr>
          <p:cNvPr id="19485" name="Rectangle 143"/>
          <p:cNvSpPr>
            <a:spLocks noChangeArrowheads="1"/>
          </p:cNvSpPr>
          <p:nvPr/>
        </p:nvSpPr>
        <p:spPr bwMode="gray">
          <a:xfrm>
            <a:off x="5803900" y="1676400"/>
            <a:ext cx="1779588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728663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>
                <a:solidFill>
                  <a:schemeClr val="hlink"/>
                </a:solidFill>
              </a:rPr>
              <a:t>Zurich</a:t>
            </a:r>
          </a:p>
        </p:txBody>
      </p:sp>
      <p:sp>
        <p:nvSpPr>
          <p:cNvPr id="19486" name="Line 144"/>
          <p:cNvSpPr>
            <a:spLocks noChangeShapeType="1"/>
          </p:cNvSpPr>
          <p:nvPr/>
        </p:nvSpPr>
        <p:spPr bwMode="auto">
          <a:xfrm flipV="1">
            <a:off x="4383088" y="1954213"/>
            <a:ext cx="1325562" cy="7286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487" name="Line 145"/>
          <p:cNvSpPr>
            <a:spLocks noChangeShapeType="1"/>
          </p:cNvSpPr>
          <p:nvPr/>
        </p:nvSpPr>
        <p:spPr bwMode="gray">
          <a:xfrm flipH="1">
            <a:off x="1687513" y="3279775"/>
            <a:ext cx="357187" cy="1984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9488" name="Rectangle 146"/>
          <p:cNvSpPr>
            <a:spLocks noChangeArrowheads="1"/>
          </p:cNvSpPr>
          <p:nvPr/>
        </p:nvSpPr>
        <p:spPr bwMode="gray">
          <a:xfrm>
            <a:off x="457200" y="3371850"/>
            <a:ext cx="1162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defTabSz="728663">
              <a:lnSpc>
                <a:spcPts val="22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dirty="0">
                <a:solidFill>
                  <a:schemeClr val="accent1"/>
                </a:solidFill>
              </a:rPr>
              <a:t>Los Angeles</a:t>
            </a:r>
          </a:p>
        </p:txBody>
      </p:sp>
      <p:sp>
        <p:nvSpPr>
          <p:cNvPr id="19489" name="Rectangle 147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  <p:grpSp>
        <p:nvGrpSpPr>
          <p:cNvPr id="19490" name="Group 148"/>
          <p:cNvGrpSpPr>
            <a:grpSpLocks/>
          </p:cNvGrpSpPr>
          <p:nvPr/>
        </p:nvGrpSpPr>
        <p:grpSpPr bwMode="auto">
          <a:xfrm>
            <a:off x="7067550" y="1371600"/>
            <a:ext cx="1628775" cy="749300"/>
            <a:chOff x="4452" y="864"/>
            <a:chExt cx="1026" cy="472"/>
          </a:xfrm>
        </p:grpSpPr>
        <p:sp>
          <p:nvSpPr>
            <p:cNvPr id="19491" name="Line 149"/>
            <p:cNvSpPr>
              <a:spLocks noChangeShapeType="1"/>
            </p:cNvSpPr>
            <p:nvPr/>
          </p:nvSpPr>
          <p:spPr bwMode="gray">
            <a:xfrm>
              <a:off x="4459" y="936"/>
              <a:ext cx="31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492" name="Line 150"/>
            <p:cNvSpPr>
              <a:spLocks noChangeShapeType="1"/>
            </p:cNvSpPr>
            <p:nvPr/>
          </p:nvSpPr>
          <p:spPr bwMode="gray">
            <a:xfrm>
              <a:off x="4452" y="1102"/>
              <a:ext cx="31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493" name="Line 151"/>
            <p:cNvSpPr>
              <a:spLocks noChangeShapeType="1"/>
            </p:cNvSpPr>
            <p:nvPr/>
          </p:nvSpPr>
          <p:spPr bwMode="gray">
            <a:xfrm>
              <a:off x="4459" y="1268"/>
              <a:ext cx="31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oval" w="sm" len="sm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Rectangle 152"/>
            <p:cNvSpPr>
              <a:spLocks noChangeArrowheads="1"/>
            </p:cNvSpPr>
            <p:nvPr/>
          </p:nvSpPr>
          <p:spPr bwMode="gray">
            <a:xfrm>
              <a:off x="4847" y="864"/>
              <a:ext cx="63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defTabSz="874713" eaLnBrk="0" hangingPunct="0">
                <a:spcBef>
                  <a:spcPct val="0"/>
                </a:spcBef>
                <a:spcAft>
                  <a:spcPts val="438"/>
                </a:spcAft>
                <a:buClrTx/>
                <a:buSzTx/>
                <a:buFontTx/>
                <a:buNone/>
              </a:pPr>
              <a:r>
                <a:rPr lang="en-GB" sz="1400"/>
                <a:t>Legend</a:t>
              </a:r>
            </a:p>
            <a:p>
              <a:pPr defTabSz="874713" eaLnBrk="0" hangingPunct="0">
                <a:spcBef>
                  <a:spcPct val="0"/>
                </a:spcBef>
                <a:spcAft>
                  <a:spcPts val="438"/>
                </a:spcAft>
                <a:buClrTx/>
                <a:buSzTx/>
                <a:buFontTx/>
                <a:buNone/>
              </a:pPr>
              <a:r>
                <a:rPr lang="en-GB" sz="1400"/>
                <a:t>Legend</a:t>
              </a:r>
            </a:p>
            <a:p>
              <a:pPr defTabSz="874713" eaLnBrk="0" hangingPunct="0">
                <a:spcBef>
                  <a:spcPct val="0"/>
                </a:spcBef>
                <a:spcAft>
                  <a:spcPts val="438"/>
                </a:spcAft>
                <a:buClrTx/>
                <a:buSzTx/>
                <a:buFontTx/>
                <a:buNone/>
              </a:pPr>
              <a:r>
                <a:rPr lang="en-GB" sz="1400"/>
                <a:t>Legend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57200" y="1347788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620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/>
              <a:t>Expected annual revenue growth</a:t>
            </a:r>
          </a:p>
          <a:p>
            <a:pPr defTabSz="7620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>
                <a:solidFill>
                  <a:schemeClr val="hlink"/>
                </a:solidFill>
              </a:rPr>
              <a:t>Number of respondents (%)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59300" y="5676900"/>
            <a:ext cx="4137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GB" sz="1200"/>
              <a:t>Source: European Private Banking Survey (Price Waterhouse)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Growth revenues (with subtitle)</a:t>
            </a:r>
            <a:br>
              <a:rPr lang="en-GB" smtClean="0"/>
            </a:br>
            <a:r>
              <a:rPr lang="en-GB" smtClean="0"/>
              <a:t>Revenue within next five years: ceo’s expectations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23875" y="1981200"/>
          <a:ext cx="8172450" cy="3476625"/>
        </p:xfrm>
        <a:graphic>
          <a:graphicData uri="http://schemas.openxmlformats.org/presentationml/2006/ole">
            <p:oleObj spid="_x0000_s20675" name="Chart" r:id="rId3" imgW="7722000" imgH="32850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Real economic growth</a:t>
            </a:r>
          </a:p>
        </p:txBody>
      </p:sp>
      <p:graphicFrame>
        <p:nvGraphicFramePr>
          <p:cNvPr id="2150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47675" y="2066925"/>
          <a:ext cx="6057900" cy="3648075"/>
        </p:xfrm>
        <a:graphic>
          <a:graphicData uri="http://schemas.openxmlformats.org/presentationml/2006/ole">
            <p:oleObj spid="_x0000_s21701" name="Chart" r:id="rId3" imgW="5724000" imgH="3447000" progId="MSGraph.Chart.8">
              <p:embed followColorScheme="full"/>
            </p:oleObj>
          </a:graphicData>
        </a:graphic>
      </p:graphicFrame>
      <p:sp>
        <p:nvSpPr>
          <p:cNvPr id="21508" name="Freeform 4"/>
          <p:cNvSpPr>
            <a:spLocks/>
          </p:cNvSpPr>
          <p:nvPr/>
        </p:nvSpPr>
        <p:spPr bwMode="auto">
          <a:xfrm>
            <a:off x="6781800" y="2511425"/>
            <a:ext cx="255588" cy="2136775"/>
          </a:xfrm>
          <a:custGeom>
            <a:avLst/>
            <a:gdLst>
              <a:gd name="T0" fmla="*/ 0 w 161"/>
              <a:gd name="T1" fmla="*/ 0 h 1713"/>
              <a:gd name="T2" fmla="*/ 254000 w 161"/>
              <a:gd name="T3" fmla="*/ 1057785 h 1713"/>
              <a:gd name="T4" fmla="*/ 0 w 161"/>
              <a:gd name="T5" fmla="*/ 2135528 h 17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1" h="1713">
                <a:moveTo>
                  <a:pt x="0" y="0"/>
                </a:moveTo>
                <a:lnTo>
                  <a:pt x="160" y="848"/>
                </a:lnTo>
                <a:lnTo>
                  <a:pt x="0" y="171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B6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1347788"/>
            <a:ext cx="396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7620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/>
              <a:t>Title</a:t>
            </a:r>
          </a:p>
          <a:p>
            <a:pPr defTabSz="762000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>
                <a:solidFill>
                  <a:schemeClr val="hlink"/>
                </a:solidFill>
              </a:rPr>
              <a:t>Subtitle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315200" y="2579688"/>
            <a:ext cx="1381125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6B6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762000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sz="1600"/>
              <a:t>Text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924800" y="5676900"/>
            <a:ext cx="77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0" bIns="0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GB" sz="1200"/>
              <a:t>* Footnote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</a:t>
            </a:r>
            <a:r>
              <a:rPr lang="de-CH" dirty="0"/>
              <a:t>Santis Training AG</a:t>
            </a:r>
            <a:br>
              <a:rPr lang="de-CH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71600"/>
            <a:ext cx="8258175" cy="4649688"/>
          </a:xfrm>
        </p:spPr>
        <p:txBody>
          <a:bodyPr/>
          <a:lstStyle/>
          <a:p>
            <a:pPr lvl="2"/>
            <a:r>
              <a:rPr lang="de-CH" dirty="0" smtClean="0"/>
              <a:t>Überbetriebliche </a:t>
            </a:r>
            <a:r>
              <a:rPr lang="de-CH" dirty="0"/>
              <a:t>Kurse :</a:t>
            </a:r>
          </a:p>
          <a:p>
            <a:pPr lvl="3"/>
            <a:r>
              <a:rPr lang="de-CH" sz="1800" dirty="0" smtClean="0"/>
              <a:t>Microsoft Word, Office, Excel,...</a:t>
            </a:r>
          </a:p>
          <a:p>
            <a:pPr lvl="3"/>
            <a:r>
              <a:rPr lang="de-CH" sz="1800" dirty="0" smtClean="0"/>
              <a:t>Webpage erstellen mit HTML, JavaScript, CSS</a:t>
            </a:r>
          </a:p>
          <a:p>
            <a:pPr lvl="3"/>
            <a:r>
              <a:rPr lang="de-CH" sz="1800" dirty="0" smtClean="0"/>
              <a:t>First Level Support</a:t>
            </a:r>
          </a:p>
          <a:p>
            <a:pPr lvl="3"/>
            <a:r>
              <a:rPr lang="de-CH" sz="1800" dirty="0" smtClean="0"/>
              <a:t>....</a:t>
            </a:r>
            <a:endParaRPr lang="de-CH" sz="1800" dirty="0"/>
          </a:p>
          <a:p>
            <a:pPr marL="0" indent="0">
              <a:buNone/>
            </a:pPr>
            <a:endParaRPr lang="de-CH" sz="1800" dirty="0" smtClean="0"/>
          </a:p>
          <a:p>
            <a:pPr lvl="2"/>
            <a:r>
              <a:rPr lang="de-CH" dirty="0" smtClean="0"/>
              <a:t>Betriebliche Kurse:</a:t>
            </a:r>
          </a:p>
          <a:p>
            <a:pPr lvl="3"/>
            <a:r>
              <a:rPr lang="de-CH" sz="1800" dirty="0" smtClean="0"/>
              <a:t>Kommunikations- und </a:t>
            </a:r>
            <a:r>
              <a:rPr lang="de-CH" sz="1800" dirty="0"/>
              <a:t>P</a:t>
            </a:r>
            <a:r>
              <a:rPr lang="de-CH" sz="1800" dirty="0" smtClean="0"/>
              <a:t>räsentationstechnik</a:t>
            </a:r>
          </a:p>
          <a:p>
            <a:pPr lvl="3"/>
            <a:r>
              <a:rPr lang="de-CH" sz="1800" dirty="0" smtClean="0"/>
              <a:t>Java Grundlagen</a:t>
            </a:r>
          </a:p>
          <a:p>
            <a:pPr lvl="3"/>
            <a:r>
              <a:rPr lang="de-CH" sz="1800" dirty="0" smtClean="0"/>
              <a:t>J2EE</a:t>
            </a:r>
          </a:p>
          <a:p>
            <a:pPr lvl="3"/>
            <a:r>
              <a:rPr lang="de-CH" sz="1800" dirty="0" smtClean="0"/>
              <a:t>Projektarbeit kennenlernen durch ein eigenes Projekt</a:t>
            </a:r>
          </a:p>
          <a:p>
            <a:pPr lvl="3"/>
            <a:r>
              <a:rPr lang="de-CH" sz="1800" dirty="0" smtClean="0"/>
              <a:t>.....</a:t>
            </a:r>
            <a:endParaRPr lang="de-CH" sz="1800" dirty="0"/>
          </a:p>
          <a:p>
            <a:pPr lvl="3"/>
            <a:endParaRPr lang="de-CH" sz="1800" dirty="0"/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22" y="2564904"/>
            <a:ext cx="1816818" cy="101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76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Projektwoche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 smtClean="0"/>
              <a:t>Schwarzenberg</a:t>
            </a:r>
            <a:r>
              <a:rPr lang="de-CH" dirty="0"/>
              <a:t>, Luzern</a:t>
            </a:r>
          </a:p>
          <a:p>
            <a:pPr lvl="2"/>
            <a:r>
              <a:rPr lang="de-CH" dirty="0"/>
              <a:t>Projekt: «LAN-Party organisieren</a:t>
            </a:r>
            <a:r>
              <a:rPr lang="de-CH" dirty="0" smtClean="0"/>
              <a:t>»</a:t>
            </a:r>
          </a:p>
          <a:p>
            <a:pPr lvl="2"/>
            <a:endParaRPr lang="de-CH" dirty="0"/>
          </a:p>
          <a:p>
            <a:pPr lvl="2"/>
            <a:r>
              <a:rPr lang="de-CH" dirty="0" smtClean="0"/>
              <a:t>Ziel </a:t>
            </a:r>
          </a:p>
          <a:p>
            <a:pPr lvl="3"/>
            <a:r>
              <a:rPr lang="de-CH" sz="1800" dirty="0" smtClean="0"/>
              <a:t>Teamarbeit</a:t>
            </a:r>
          </a:p>
          <a:p>
            <a:pPr lvl="3"/>
            <a:r>
              <a:rPr lang="de-CH" sz="1800" dirty="0" smtClean="0"/>
              <a:t>Projektleben kennenlernen</a:t>
            </a:r>
          </a:p>
          <a:p>
            <a:pPr lvl="3"/>
            <a:r>
              <a:rPr lang="de-CH" sz="1800" dirty="0" smtClean="0"/>
              <a:t>Projektphasen</a:t>
            </a:r>
            <a:endParaRPr lang="de-CH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9050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95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Berufsschule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Allgemeinbildungsunterricht (ABU)</a:t>
            </a:r>
          </a:p>
          <a:p>
            <a:r>
              <a:rPr lang="de-CH" dirty="0" smtClean="0"/>
              <a:t>Berufsmaturitätsschule (BMS)</a:t>
            </a:r>
          </a:p>
          <a:p>
            <a:r>
              <a:rPr lang="de-CH" dirty="0" smtClean="0"/>
              <a:t>Berufsschule</a:t>
            </a:r>
          </a:p>
          <a:p>
            <a:pPr lvl="1"/>
            <a:endParaRPr lang="de-CH" dirty="0" smtClean="0"/>
          </a:p>
          <a:p>
            <a:pPr lvl="1"/>
            <a:endParaRPr lang="de-CH" dirty="0" smtClean="0"/>
          </a:p>
        </p:txBody>
      </p:sp>
      <p:pic>
        <p:nvPicPr>
          <p:cNvPr id="22530" name="Picture 2" descr="D:\Desktop\BZZ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07" y="3875417"/>
            <a:ext cx="2540000" cy="15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7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</a:t>
            </a:r>
            <a:r>
              <a:rPr lang="de-CH" smtClean="0"/>
              <a:t>: Allgemeinbildungsunterricht </a:t>
            </a:r>
            <a:r>
              <a:rPr lang="de-CH" dirty="0" smtClean="0"/>
              <a:t>(ABU)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 smtClean="0"/>
              <a:t>Fächer:</a:t>
            </a:r>
          </a:p>
          <a:p>
            <a:pPr lvl="2"/>
            <a:r>
              <a:rPr lang="de-CH" dirty="0" smtClean="0"/>
              <a:t>Sprache und Kommunikation (ABU)</a:t>
            </a:r>
          </a:p>
          <a:p>
            <a:pPr lvl="2"/>
            <a:r>
              <a:rPr lang="de-CH" dirty="0" smtClean="0"/>
              <a:t>Gesellschaft (ABU)</a:t>
            </a:r>
          </a:p>
          <a:p>
            <a:pPr lvl="2"/>
            <a:r>
              <a:rPr lang="de-CH" dirty="0" smtClean="0"/>
              <a:t>Technisches Englisch und Vorbereitung auf </a:t>
            </a:r>
            <a:r>
              <a:rPr lang="en-GB" dirty="0" smtClean="0"/>
              <a:t>First Certificate Exam</a:t>
            </a:r>
            <a:r>
              <a:rPr lang="de-CH" dirty="0" smtClean="0"/>
              <a:t> (FCE)</a:t>
            </a:r>
          </a:p>
          <a:p>
            <a:pPr lvl="2"/>
            <a:r>
              <a:rPr lang="de-CH" dirty="0" smtClean="0"/>
              <a:t>Finanzmathematik</a:t>
            </a:r>
          </a:p>
          <a:p>
            <a:pPr lvl="2"/>
            <a:r>
              <a:rPr lang="de-CH" dirty="0" smtClean="0"/>
              <a:t>Betriebswirtschaftslehre (BWL) / Volkswirtschaftslehre (VWL)</a:t>
            </a:r>
          </a:p>
          <a:p>
            <a:pPr lvl="2"/>
            <a:endParaRPr lang="de-CH" dirty="0"/>
          </a:p>
          <a:p>
            <a:pPr lvl="1"/>
            <a:r>
              <a:rPr lang="de-CH" dirty="0" smtClean="0"/>
              <a:t>Exkursionen:</a:t>
            </a:r>
          </a:p>
          <a:p>
            <a:pPr lvl="2"/>
            <a:r>
              <a:rPr lang="de-CH" dirty="0" smtClean="0"/>
              <a:t>Bundeshaus</a:t>
            </a:r>
          </a:p>
          <a:p>
            <a:pPr lvl="2"/>
            <a:r>
              <a:rPr lang="de-CH" dirty="0" smtClean="0"/>
              <a:t>Museen</a:t>
            </a:r>
          </a:p>
        </p:txBody>
      </p:sp>
    </p:spTree>
    <p:extLst>
      <p:ext uri="{BB962C8B-B14F-4D97-AF65-F5344CB8AC3E}">
        <p14:creationId xmlns="" xmlns:p14="http://schemas.microsoft.com/office/powerpoint/2010/main" val="22236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Unsere Lehre: Berufsmaturitätsschule (BMS)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BMS</a:t>
            </a:r>
          </a:p>
          <a:p>
            <a:pPr lvl="1"/>
            <a:r>
              <a:rPr lang="de-CH" dirty="0" smtClean="0"/>
              <a:t>Banken = Kaufmännische BMS</a:t>
            </a:r>
          </a:p>
          <a:p>
            <a:pPr lvl="1"/>
            <a:r>
              <a:rPr lang="de-CH" dirty="0" smtClean="0"/>
              <a:t>2 obligatorische Sprachaufenthalte (Dijon, England)</a:t>
            </a:r>
          </a:p>
          <a:p>
            <a:pPr lvl="1"/>
            <a:r>
              <a:rPr lang="de-CH" dirty="0" smtClean="0"/>
              <a:t>Wirtschaftswoche</a:t>
            </a:r>
          </a:p>
          <a:p>
            <a:pPr lvl="1"/>
            <a:r>
              <a:rPr lang="de-CH" dirty="0" smtClean="0"/>
              <a:t>3. Jahr Französisch-, Deutsch- LAP</a:t>
            </a:r>
          </a:p>
          <a:p>
            <a:pPr lvl="1"/>
            <a:r>
              <a:rPr lang="de-CH" dirty="0" smtClean="0"/>
              <a:t>Diplome</a:t>
            </a:r>
          </a:p>
          <a:p>
            <a:pPr lvl="2"/>
            <a:r>
              <a:rPr lang="fr-CH" dirty="0" smtClean="0"/>
              <a:t>Diplôme d‘Etudes en Langue Français </a:t>
            </a:r>
            <a:r>
              <a:rPr lang="de-CH" dirty="0" smtClean="0"/>
              <a:t>(DELF)</a:t>
            </a:r>
          </a:p>
          <a:p>
            <a:pPr lvl="2"/>
            <a:r>
              <a:rPr lang="en-GB" dirty="0" smtClean="0"/>
              <a:t>First Certificate Exam </a:t>
            </a:r>
            <a:r>
              <a:rPr lang="de-CH" dirty="0" smtClean="0"/>
              <a:t>(FCE)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6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CS_wmf">
  <a:themeElements>
    <a:clrScheme name="">
      <a:dk1>
        <a:srgbClr val="003868"/>
      </a:dk1>
      <a:lt1>
        <a:srgbClr val="FFFFFF"/>
      </a:lt1>
      <a:dk2>
        <a:srgbClr val="E3DFDB"/>
      </a:dk2>
      <a:lt2>
        <a:srgbClr val="92499E"/>
      </a:lt2>
      <a:accent1>
        <a:srgbClr val="255B89"/>
      </a:accent1>
      <a:accent2>
        <a:srgbClr val="91867E"/>
      </a:accent2>
      <a:accent3>
        <a:srgbClr val="FFFFFF"/>
      </a:accent3>
      <a:accent4>
        <a:srgbClr val="002E58"/>
      </a:accent4>
      <a:accent5>
        <a:srgbClr val="ACB5C4"/>
      </a:accent5>
      <a:accent6>
        <a:srgbClr val="837972"/>
      </a:accent6>
      <a:hlink>
        <a:srgbClr val="9D0E2D"/>
      </a:hlink>
      <a:folHlink>
        <a:srgbClr val="6CCBED"/>
      </a:folHlink>
    </a:clrScheme>
    <a:fontScheme name="CS_wmf">
      <a:majorFont>
        <a:latin typeface="Credit Suisse Type Roman"/>
        <a:ea typeface=""/>
        <a:cs typeface=""/>
      </a:majorFont>
      <a:minorFont>
        <a:latin typeface="Credit Suisse Type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20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redit Suisse Type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bg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266700" marR="0" indent="-2667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120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redit Suisse Type Roman" pitchFamily="34" charset="0"/>
          </a:defRPr>
        </a:defPPr>
      </a:lstStyle>
    </a:lnDef>
  </a:objectDefaults>
  <a:extraClrSchemeLst>
    <a:extraClrScheme>
      <a:clrScheme name="CS_wmf 1">
        <a:dk1>
          <a:srgbClr val="003868"/>
        </a:dk1>
        <a:lt1>
          <a:srgbClr val="FFFFFF"/>
        </a:lt1>
        <a:dk2>
          <a:srgbClr val="92499E"/>
        </a:dk2>
        <a:lt2>
          <a:srgbClr val="91867E"/>
        </a:lt2>
        <a:accent1>
          <a:srgbClr val="FFC726"/>
        </a:accent1>
        <a:accent2>
          <a:srgbClr val="F49C3E"/>
        </a:accent2>
        <a:accent3>
          <a:srgbClr val="FFFFFF"/>
        </a:accent3>
        <a:accent4>
          <a:srgbClr val="002E58"/>
        </a:accent4>
        <a:accent5>
          <a:srgbClr val="FFE0AC"/>
        </a:accent5>
        <a:accent6>
          <a:srgbClr val="DD8D37"/>
        </a:accent6>
        <a:hlink>
          <a:srgbClr val="6CCBED"/>
        </a:hlink>
        <a:folHlink>
          <a:srgbClr val="9D0E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_wmf 2">
        <a:dk1>
          <a:srgbClr val="003868"/>
        </a:dk1>
        <a:lt1>
          <a:srgbClr val="FFFFFF"/>
        </a:lt1>
        <a:dk2>
          <a:srgbClr val="F49C3E"/>
        </a:dk2>
        <a:lt2>
          <a:srgbClr val="92499E"/>
        </a:lt2>
        <a:accent1>
          <a:srgbClr val="7898B3"/>
        </a:accent1>
        <a:accent2>
          <a:srgbClr val="91867E"/>
        </a:accent2>
        <a:accent3>
          <a:srgbClr val="FFFFFF"/>
        </a:accent3>
        <a:accent4>
          <a:srgbClr val="002E58"/>
        </a:accent4>
        <a:accent5>
          <a:srgbClr val="BECAD6"/>
        </a:accent5>
        <a:accent6>
          <a:srgbClr val="837972"/>
        </a:accent6>
        <a:hlink>
          <a:srgbClr val="9D0E2D"/>
        </a:hlink>
        <a:folHlink>
          <a:srgbClr val="6CCB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CS_wmf</Template>
  <TotalTime>0</TotalTime>
  <Words>697</Words>
  <Application>Microsoft Office PowerPoint</Application>
  <PresentationFormat>Bildschirmpräsentation (4:3)</PresentationFormat>
  <Paragraphs>320</Paragraphs>
  <Slides>43</Slides>
  <Notes>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5" baseType="lpstr">
      <vt:lpstr>CS_wmf</vt:lpstr>
      <vt:lpstr>Chart</vt:lpstr>
      <vt:lpstr>Terminkalender</vt:lpstr>
      <vt:lpstr>Ablauf</vt:lpstr>
      <vt:lpstr>Unser Team: </vt:lpstr>
      <vt:lpstr>Unsere Lehre: Aufbau</vt:lpstr>
      <vt:lpstr>Unsere Lehre: Santis Training AG </vt:lpstr>
      <vt:lpstr>Unsere Lehre: Projektwoche</vt:lpstr>
      <vt:lpstr>Unsere Lehre: Berufsschule</vt:lpstr>
      <vt:lpstr>Unsere Lehre: Allgemeinbildungsunterricht (ABU)</vt:lpstr>
      <vt:lpstr>Unsere Lehre: Berufsmaturitätsschule (BMS)</vt:lpstr>
      <vt:lpstr>Unsere Lehre: Berufsschule Module</vt:lpstr>
      <vt:lpstr>Unsere Lehre: Berufsschule Projektwoche</vt:lpstr>
      <vt:lpstr>Unser Projekt</vt:lpstr>
      <vt:lpstr>Unser Projekt: Terminkalender</vt:lpstr>
      <vt:lpstr>Unser Projekt: Vorgehen (Fallstudien)</vt:lpstr>
      <vt:lpstr>Unser Projekt: Ziel</vt:lpstr>
      <vt:lpstr>Unser Projekt: Fallstudie 1</vt:lpstr>
      <vt:lpstr>Unser Projekt: Fallstudie 2</vt:lpstr>
      <vt:lpstr>Unser Projekt: Aufteilung im Team </vt:lpstr>
      <vt:lpstr>Unser Projekt: Technologien</vt:lpstr>
      <vt:lpstr>Unser Projekt: Technologie - UML</vt:lpstr>
      <vt:lpstr>DB - Tabellenstruktur </vt:lpstr>
      <vt:lpstr>DB - Schema</vt:lpstr>
      <vt:lpstr>DB - Testdaten</vt:lpstr>
      <vt:lpstr>Subversion</vt:lpstr>
      <vt:lpstr>Unser Projekt: Technologie – Java Server Faces (JSF)</vt:lpstr>
      <vt:lpstr>Live Show</vt:lpstr>
      <vt:lpstr>Unsere Zukunft..?</vt:lpstr>
      <vt:lpstr>Kaffee &amp; Gipfeli </vt:lpstr>
      <vt:lpstr>Title</vt:lpstr>
      <vt:lpstr>Title</vt:lpstr>
      <vt:lpstr>Title</vt:lpstr>
      <vt:lpstr>Consolidated profit &amp; loss account</vt:lpstr>
      <vt:lpstr>Title Subtitle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Growth revenues (with subtitle) Revenue within next five years: ceo’s expectations</vt:lpstr>
      <vt:lpstr>Real economic growth</vt:lpstr>
    </vt:vector>
  </TitlesOfParts>
  <Manager>Nur für bankinternen Gebrauch</Manager>
  <Company>CREDIT SUISSE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Subtitle</dc:title>
  <dc:subject>Projektname</dc:subject>
  <dc:creator>F909614</dc:creator>
  <cp:keywords>x.1</cp:keywords>
  <dc:description>--.--.03</dc:description>
  <cp:lastModifiedBy>Sandra</cp:lastModifiedBy>
  <cp:revision>204</cp:revision>
  <cp:lastPrinted>2003-02-03T08:12:27Z</cp:lastPrinted>
  <dcterms:created xsi:type="dcterms:W3CDTF">2006-10-09T08:24:55Z</dcterms:created>
  <dcterms:modified xsi:type="dcterms:W3CDTF">2011-09-23T07:15:43Z</dcterms:modified>
  <cp:category>Projektnummer</cp:category>
</cp:coreProperties>
</file>